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handoutMasterIdLst>
    <p:handoutMasterId r:id="rId11"/>
  </p:handoutMasterIdLst>
  <p:sldIdLst>
    <p:sldId id="2146847584" r:id="rId5"/>
    <p:sldId id="2146847579" r:id="rId6"/>
    <p:sldId id="2146847586" r:id="rId7"/>
    <p:sldId id="2146847582" r:id="rId8"/>
    <p:sldId id="2146847570" r:id="rId9"/>
  </p:sldIdLst>
  <p:sldSz cx="12192000" cy="6858000"/>
  <p:notesSz cx="6858000" cy="9144000"/>
  <p:embeddedFontLst>
    <p:embeddedFont>
      <p:font typeface="Outfit" pitchFamily="2" charset="0"/>
      <p:regular r:id="rId12"/>
      <p:bold r:id="rId13"/>
    </p:embeddedFont>
    <p:embeddedFont>
      <p:font typeface="Outfit ExtraBold" pitchFamily="2" charset="0"/>
      <p:bold r:id="rId14"/>
    </p:embeddedFont>
    <p:embeddedFont>
      <p:font typeface="Outfit Medium" pitchFamily="2" charset="0"/>
      <p:regular r:id="rId15"/>
    </p:embeddedFont>
    <p:embeddedFont>
      <p:font typeface="Outfit SemiBold" pitchFamily="2" charset="0"/>
      <p:bold r:id="rId16"/>
    </p:embeddedFont>
    <p:embeddedFont>
      <p:font typeface="Outfit Thin" pitchFamily="2" charset="0"/>
      <p:regular r:id="rId1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00F"/>
    <a:srgbClr val="FF7352"/>
    <a:srgbClr val="293273"/>
    <a:srgbClr val="E10814"/>
    <a:srgbClr val="37635F"/>
    <a:srgbClr val="009081"/>
    <a:srgbClr val="21AB88"/>
    <a:srgbClr val="E5183E"/>
    <a:srgbClr val="000091"/>
    <a:srgbClr val="0EB0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C5DD5-70A9-4C0A-BD59-5F0358076AFD}" v="1459" dt="2025-04-08T17:55:49.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29C370D-8CA3-FA3F-1A74-3E53E98238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7B3414A-5DFB-4D6A-E19B-076AA0092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0EC191-1230-4F09-89D3-14798DD3C209}" type="datetimeFigureOut">
              <a:rPr lang="fr-FR" smtClean="0"/>
              <a:t>08/04/2025</a:t>
            </a:fld>
            <a:endParaRPr lang="fr-FR"/>
          </a:p>
        </p:txBody>
      </p:sp>
      <p:sp>
        <p:nvSpPr>
          <p:cNvPr id="4" name="Espace réservé du pied de page 3">
            <a:extLst>
              <a:ext uri="{FF2B5EF4-FFF2-40B4-BE49-F238E27FC236}">
                <a16:creationId xmlns:a16="http://schemas.microsoft.com/office/drawing/2014/main" id="{2EAE3AA4-7D3A-C0DC-07D8-439A1B5E24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EF87F0C-A32A-BCBD-3C22-8B35519C37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3387B4-A0DD-49E1-BE48-8A7711637C5D}" type="slidenum">
              <a:rPr lang="fr-FR" smtClean="0"/>
              <a:t>‹N°›</a:t>
            </a:fld>
            <a:endParaRPr lang="fr-FR"/>
          </a:p>
        </p:txBody>
      </p:sp>
    </p:spTree>
    <p:extLst>
      <p:ext uri="{BB962C8B-B14F-4D97-AF65-F5344CB8AC3E}">
        <p14:creationId xmlns:p14="http://schemas.microsoft.com/office/powerpoint/2010/main" val="771924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FB40C-528A-4757-89CE-295619BF1948}" type="datetimeFigureOut">
              <a:rPr lang="fr-FR" smtClean="0"/>
              <a:t>08/04/2025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B3F32-593B-430C-8C40-C9C34E18D6ED}" type="slidenum">
              <a:rPr lang="fr-FR" smtClean="0"/>
              <a:t>‹N°›</a:t>
            </a:fld>
            <a:endParaRPr lang="fr-FR"/>
          </a:p>
        </p:txBody>
      </p:sp>
    </p:spTree>
    <p:extLst>
      <p:ext uri="{BB962C8B-B14F-4D97-AF65-F5344CB8AC3E}">
        <p14:creationId xmlns:p14="http://schemas.microsoft.com/office/powerpoint/2010/main" val="128393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DBF38-3CFD-C2D8-89F4-E7A1F1BB617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C66D27-68D6-2E0A-AF6E-2D30EF46691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E7E06A-E631-FBF2-3074-E921314BB92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E1C613A-6F40-C4E5-5273-DAB42C68D2F2}"/>
              </a:ext>
            </a:extLst>
          </p:cNvPr>
          <p:cNvSpPr>
            <a:spLocks noGrp="1"/>
          </p:cNvSpPr>
          <p:nvPr>
            <p:ph type="sldNum" sz="quarter" idx="5"/>
          </p:nvPr>
        </p:nvSpPr>
        <p:spPr/>
        <p:txBody>
          <a:bodyPr/>
          <a:lstStyle/>
          <a:p>
            <a:fld id="{B2AB3F32-593B-430C-8C40-C9C34E18D6ED}" type="slidenum">
              <a:rPr lang="fr-FR" smtClean="0"/>
              <a:t>4</a:t>
            </a:fld>
            <a:endParaRPr lang="fr-FR"/>
          </a:p>
        </p:txBody>
      </p:sp>
    </p:spTree>
    <p:extLst>
      <p:ext uri="{BB962C8B-B14F-4D97-AF65-F5344CB8AC3E}">
        <p14:creationId xmlns:p14="http://schemas.microsoft.com/office/powerpoint/2010/main" val="1865946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1">
    <p:spTree>
      <p:nvGrpSpPr>
        <p:cNvPr id="1" name=""/>
        <p:cNvGrpSpPr/>
        <p:nvPr/>
      </p:nvGrpSpPr>
      <p:grpSpPr>
        <a:xfrm>
          <a:off x="0" y="0"/>
          <a:ext cx="0" cy="0"/>
          <a:chOff x="0" y="0"/>
          <a:chExt cx="0" cy="0"/>
        </a:xfrm>
      </p:grpSpPr>
      <p:grpSp>
        <p:nvGrpSpPr>
          <p:cNvPr id="88" name="Graphique 2">
            <a:extLst>
              <a:ext uri="{FF2B5EF4-FFF2-40B4-BE49-F238E27FC236}">
                <a16:creationId xmlns:a16="http://schemas.microsoft.com/office/drawing/2014/main" id="{0EEC115D-0FB7-786E-3DC1-D6B6B52527F7}"/>
              </a:ext>
            </a:extLst>
          </p:cNvPr>
          <p:cNvGrpSpPr>
            <a:grpSpLocks noChangeAspect="1"/>
          </p:cNvGrpSpPr>
          <p:nvPr userDrawn="1"/>
        </p:nvGrpSpPr>
        <p:grpSpPr>
          <a:xfrm>
            <a:off x="10211376" y="369710"/>
            <a:ext cx="1513141" cy="432000"/>
            <a:chOff x="8495666" y="378901"/>
            <a:chExt cx="1532055" cy="437400"/>
          </a:xfrm>
        </p:grpSpPr>
        <p:grpSp>
          <p:nvGrpSpPr>
            <p:cNvPr id="89" name="Graphique 2">
              <a:extLst>
                <a:ext uri="{FF2B5EF4-FFF2-40B4-BE49-F238E27FC236}">
                  <a16:creationId xmlns:a16="http://schemas.microsoft.com/office/drawing/2014/main" id="{86834D00-CBC4-E641-2DE3-00AE1FDFD98F}"/>
                </a:ext>
              </a:extLst>
            </p:cNvPr>
            <p:cNvGrpSpPr/>
            <p:nvPr/>
          </p:nvGrpSpPr>
          <p:grpSpPr>
            <a:xfrm>
              <a:off x="8495666" y="378901"/>
              <a:ext cx="437399" cy="437400"/>
              <a:chOff x="8495666" y="378901"/>
              <a:chExt cx="437399" cy="437400"/>
            </a:xfrm>
          </p:grpSpPr>
          <p:sp>
            <p:nvSpPr>
              <p:cNvPr id="107" name="Forme libre : forme 106">
                <a:extLst>
                  <a:ext uri="{FF2B5EF4-FFF2-40B4-BE49-F238E27FC236}">
                    <a16:creationId xmlns:a16="http://schemas.microsoft.com/office/drawing/2014/main" id="{D53A6063-F787-69F0-ED7D-229030F8FD9A}"/>
                  </a:ext>
                </a:extLst>
              </p:cNvPr>
              <p:cNvSpPr/>
              <p:nvPr/>
            </p:nvSpPr>
            <p:spPr>
              <a:xfrm>
                <a:off x="8495666" y="489678"/>
                <a:ext cx="326622" cy="326622"/>
              </a:xfrm>
              <a:custGeom>
                <a:avLst/>
                <a:gdLst>
                  <a:gd name="connsiteX0" fmla="*/ 188691 w 326622"/>
                  <a:gd name="connsiteY0" fmla="*/ 215846 h 326622"/>
                  <a:gd name="connsiteX1" fmla="*/ 257657 w 326622"/>
                  <a:gd name="connsiteY1" fmla="*/ 146880 h 326622"/>
                  <a:gd name="connsiteX2" fmla="*/ 179743 w 326622"/>
                  <a:gd name="connsiteY2" fmla="*/ 68966 h 326622"/>
                  <a:gd name="connsiteX3" fmla="*/ 110777 w 326622"/>
                  <a:gd name="connsiteY3" fmla="*/ 137931 h 326622"/>
                  <a:gd name="connsiteX4" fmla="*/ 110777 w 326622"/>
                  <a:gd name="connsiteY4" fmla="*/ 0 h 326622"/>
                  <a:gd name="connsiteX5" fmla="*/ 109234 w 326622"/>
                  <a:gd name="connsiteY5" fmla="*/ 0 h 326622"/>
                  <a:gd name="connsiteX6" fmla="*/ 0 w 326622"/>
                  <a:gd name="connsiteY6" fmla="*/ 109389 h 326622"/>
                  <a:gd name="connsiteX7" fmla="*/ 0 w 326622"/>
                  <a:gd name="connsiteY7" fmla="*/ 282343 h 326622"/>
                  <a:gd name="connsiteX8" fmla="*/ 44280 w 326622"/>
                  <a:gd name="connsiteY8" fmla="*/ 326623 h 326622"/>
                  <a:gd name="connsiteX9" fmla="*/ 217389 w 326622"/>
                  <a:gd name="connsiteY9" fmla="*/ 326623 h 326622"/>
                  <a:gd name="connsiteX10" fmla="*/ 326623 w 326622"/>
                  <a:gd name="connsiteY10" fmla="*/ 217234 h 326622"/>
                  <a:gd name="connsiteX11" fmla="*/ 326623 w 326622"/>
                  <a:gd name="connsiteY11" fmla="*/ 216000 h 326622"/>
                  <a:gd name="connsiteX12" fmla="*/ 188691 w 326622"/>
                  <a:gd name="connsiteY12" fmla="*/ 216000 h 3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622">
                    <a:moveTo>
                      <a:pt x="188691" y="215846"/>
                    </a:moveTo>
                    <a:lnTo>
                      <a:pt x="257657" y="146880"/>
                    </a:lnTo>
                    <a:lnTo>
                      <a:pt x="179743" y="68966"/>
                    </a:lnTo>
                    <a:lnTo>
                      <a:pt x="110777" y="137931"/>
                    </a:lnTo>
                    <a:lnTo>
                      <a:pt x="110777" y="0"/>
                    </a:lnTo>
                    <a:lnTo>
                      <a:pt x="109234" y="0"/>
                    </a:lnTo>
                    <a:cubicBezTo>
                      <a:pt x="48909" y="0"/>
                      <a:pt x="0" y="48909"/>
                      <a:pt x="0" y="109389"/>
                    </a:cubicBezTo>
                    <a:lnTo>
                      <a:pt x="0" y="282343"/>
                    </a:lnTo>
                    <a:cubicBezTo>
                      <a:pt x="0" y="306874"/>
                      <a:pt x="19749" y="326623"/>
                      <a:pt x="44280" y="326623"/>
                    </a:cubicBezTo>
                    <a:lnTo>
                      <a:pt x="217389" y="326623"/>
                    </a:lnTo>
                    <a:cubicBezTo>
                      <a:pt x="277714" y="326623"/>
                      <a:pt x="326623" y="277714"/>
                      <a:pt x="326623" y="217234"/>
                    </a:cubicBezTo>
                    <a:lnTo>
                      <a:pt x="326623" y="216000"/>
                    </a:lnTo>
                    <a:lnTo>
                      <a:pt x="188691" y="216000"/>
                    </a:lnTo>
                    <a:close/>
                  </a:path>
                </a:pathLst>
              </a:custGeom>
              <a:solidFill>
                <a:schemeClr val="accent1"/>
              </a:solidFill>
              <a:ln w="0" cap="flat">
                <a:noFill/>
                <a:prstDash val="solid"/>
                <a:miter/>
              </a:ln>
            </p:spPr>
            <p:txBody>
              <a:bodyPr rtlCol="0" anchor="ctr"/>
              <a:lstStyle/>
              <a:p>
                <a:endParaRPr lang="fr-FR"/>
              </a:p>
            </p:txBody>
          </p:sp>
          <p:sp>
            <p:nvSpPr>
              <p:cNvPr id="108" name="Forme libre : forme 107">
                <a:extLst>
                  <a:ext uri="{FF2B5EF4-FFF2-40B4-BE49-F238E27FC236}">
                    <a16:creationId xmlns:a16="http://schemas.microsoft.com/office/drawing/2014/main" id="{8C2350B9-6F97-D57B-D5C0-FC3BF9B7668E}"/>
                  </a:ext>
                </a:extLst>
              </p:cNvPr>
              <p:cNvSpPr/>
              <p:nvPr/>
            </p:nvSpPr>
            <p:spPr>
              <a:xfrm>
                <a:off x="8606443" y="378901"/>
                <a:ext cx="326622" cy="326468"/>
              </a:xfrm>
              <a:custGeom>
                <a:avLst/>
                <a:gdLst>
                  <a:gd name="connsiteX0" fmla="*/ 137931 w 326622"/>
                  <a:gd name="connsiteY0" fmla="*/ 110623 h 326468"/>
                  <a:gd name="connsiteX1" fmla="*/ 68966 w 326622"/>
                  <a:gd name="connsiteY1" fmla="*/ 179589 h 326468"/>
                  <a:gd name="connsiteX2" fmla="*/ 146880 w 326622"/>
                  <a:gd name="connsiteY2" fmla="*/ 257503 h 326468"/>
                  <a:gd name="connsiteX3" fmla="*/ 215846 w 326622"/>
                  <a:gd name="connsiteY3" fmla="*/ 188537 h 326468"/>
                  <a:gd name="connsiteX4" fmla="*/ 215846 w 326622"/>
                  <a:gd name="connsiteY4" fmla="*/ 326469 h 326468"/>
                  <a:gd name="connsiteX5" fmla="*/ 217389 w 326622"/>
                  <a:gd name="connsiteY5" fmla="*/ 326469 h 326468"/>
                  <a:gd name="connsiteX6" fmla="*/ 326623 w 326622"/>
                  <a:gd name="connsiteY6" fmla="*/ 217080 h 326468"/>
                  <a:gd name="connsiteX7" fmla="*/ 326623 w 326622"/>
                  <a:gd name="connsiteY7" fmla="*/ 44280 h 326468"/>
                  <a:gd name="connsiteX8" fmla="*/ 282343 w 326622"/>
                  <a:gd name="connsiteY8" fmla="*/ 0 h 326468"/>
                  <a:gd name="connsiteX9" fmla="*/ 109234 w 326622"/>
                  <a:gd name="connsiteY9" fmla="*/ 0 h 326468"/>
                  <a:gd name="connsiteX10" fmla="*/ 0 w 326622"/>
                  <a:gd name="connsiteY10" fmla="*/ 109389 h 326468"/>
                  <a:gd name="connsiteX11" fmla="*/ 0 w 326622"/>
                  <a:gd name="connsiteY11" fmla="*/ 110623 h 326468"/>
                  <a:gd name="connsiteX12" fmla="*/ 137931 w 326622"/>
                  <a:gd name="connsiteY12" fmla="*/ 110623 h 32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468">
                    <a:moveTo>
                      <a:pt x="137931" y="110623"/>
                    </a:moveTo>
                    <a:lnTo>
                      <a:pt x="68966" y="179589"/>
                    </a:lnTo>
                    <a:lnTo>
                      <a:pt x="146880" y="257503"/>
                    </a:lnTo>
                    <a:lnTo>
                      <a:pt x="215846" y="188537"/>
                    </a:lnTo>
                    <a:lnTo>
                      <a:pt x="215846" y="326469"/>
                    </a:lnTo>
                    <a:lnTo>
                      <a:pt x="217389" y="326469"/>
                    </a:lnTo>
                    <a:cubicBezTo>
                      <a:pt x="277714" y="326469"/>
                      <a:pt x="326623" y="277560"/>
                      <a:pt x="326623" y="217080"/>
                    </a:cubicBezTo>
                    <a:lnTo>
                      <a:pt x="326623" y="44280"/>
                    </a:lnTo>
                    <a:cubicBezTo>
                      <a:pt x="326623" y="19749"/>
                      <a:pt x="306874" y="0"/>
                      <a:pt x="282343" y="0"/>
                    </a:cubicBezTo>
                    <a:lnTo>
                      <a:pt x="109234" y="0"/>
                    </a:lnTo>
                    <a:cubicBezTo>
                      <a:pt x="48909" y="0"/>
                      <a:pt x="0" y="48909"/>
                      <a:pt x="0" y="109389"/>
                    </a:cubicBezTo>
                    <a:lnTo>
                      <a:pt x="0" y="110623"/>
                    </a:lnTo>
                    <a:lnTo>
                      <a:pt x="137931" y="110623"/>
                    </a:lnTo>
                    <a:close/>
                  </a:path>
                </a:pathLst>
              </a:custGeom>
              <a:solidFill>
                <a:schemeClr val="accent2"/>
              </a:solidFill>
              <a:ln w="0" cap="flat">
                <a:noFill/>
                <a:prstDash val="solid"/>
                <a:miter/>
              </a:ln>
            </p:spPr>
            <p:txBody>
              <a:bodyPr rtlCol="0" anchor="ctr"/>
              <a:lstStyle/>
              <a:p>
                <a:endParaRPr lang="fr-FR"/>
              </a:p>
            </p:txBody>
          </p:sp>
        </p:grpSp>
        <p:grpSp>
          <p:nvGrpSpPr>
            <p:cNvPr id="90" name="Graphique 2">
              <a:extLst>
                <a:ext uri="{FF2B5EF4-FFF2-40B4-BE49-F238E27FC236}">
                  <a16:creationId xmlns:a16="http://schemas.microsoft.com/office/drawing/2014/main" id="{FB190910-F1F3-B4A7-73E4-06088059C2B1}"/>
                </a:ext>
              </a:extLst>
            </p:cNvPr>
            <p:cNvGrpSpPr/>
            <p:nvPr/>
          </p:nvGrpSpPr>
          <p:grpSpPr>
            <a:xfrm>
              <a:off x="9043688" y="402043"/>
              <a:ext cx="984033" cy="372754"/>
              <a:chOff x="9043688" y="402043"/>
              <a:chExt cx="984033" cy="372754"/>
            </a:xfrm>
            <a:solidFill>
              <a:srgbClr val="010101"/>
            </a:solidFill>
          </p:grpSpPr>
          <p:grpSp>
            <p:nvGrpSpPr>
              <p:cNvPr id="91" name="Graphique 2">
                <a:extLst>
                  <a:ext uri="{FF2B5EF4-FFF2-40B4-BE49-F238E27FC236}">
                    <a16:creationId xmlns:a16="http://schemas.microsoft.com/office/drawing/2014/main" id="{4A845A2C-641D-569C-0259-8092BD9403CA}"/>
                  </a:ext>
                </a:extLst>
              </p:cNvPr>
              <p:cNvGrpSpPr/>
              <p:nvPr/>
            </p:nvGrpSpPr>
            <p:grpSpPr>
              <a:xfrm>
                <a:off x="9043688" y="423489"/>
                <a:ext cx="984033" cy="351308"/>
                <a:chOff x="9043688" y="423489"/>
                <a:chExt cx="984033" cy="351308"/>
              </a:xfrm>
              <a:solidFill>
                <a:srgbClr val="010101"/>
              </a:solidFill>
            </p:grpSpPr>
            <p:sp>
              <p:nvSpPr>
                <p:cNvPr id="93" name="Forme libre : forme 92">
                  <a:extLst>
                    <a:ext uri="{FF2B5EF4-FFF2-40B4-BE49-F238E27FC236}">
                      <a16:creationId xmlns:a16="http://schemas.microsoft.com/office/drawing/2014/main" id="{CDE524D7-4B20-EA7E-96B2-0B457B8DAEE6}"/>
                    </a:ext>
                  </a:extLst>
                </p:cNvPr>
                <p:cNvSpPr/>
                <p:nvPr/>
              </p:nvSpPr>
              <p:spPr>
                <a:xfrm>
                  <a:off x="9043842" y="423489"/>
                  <a:ext cx="136388" cy="162617"/>
                </a:xfrm>
                <a:custGeom>
                  <a:avLst/>
                  <a:gdLst>
                    <a:gd name="connsiteX0" fmla="*/ 105531 w 136388"/>
                    <a:gd name="connsiteY0" fmla="*/ 77760 h 162617"/>
                    <a:gd name="connsiteX1" fmla="*/ 128829 w 136388"/>
                    <a:gd name="connsiteY1" fmla="*/ 43200 h 162617"/>
                    <a:gd name="connsiteX2" fmla="*/ 74366 w 136388"/>
                    <a:gd name="connsiteY2" fmla="*/ 0 h 162617"/>
                    <a:gd name="connsiteX3" fmla="*/ 0 w 136388"/>
                    <a:gd name="connsiteY3" fmla="*/ 0 h 162617"/>
                    <a:gd name="connsiteX4" fmla="*/ 0 w 136388"/>
                    <a:gd name="connsiteY4" fmla="*/ 162617 h 162617"/>
                    <a:gd name="connsiteX5" fmla="*/ 76834 w 136388"/>
                    <a:gd name="connsiteY5" fmla="*/ 162617 h 162617"/>
                    <a:gd name="connsiteX6" fmla="*/ 136389 w 136388"/>
                    <a:gd name="connsiteY6" fmla="*/ 117566 h 162617"/>
                    <a:gd name="connsiteX7" fmla="*/ 105686 w 136388"/>
                    <a:gd name="connsiteY7" fmla="*/ 77760 h 162617"/>
                    <a:gd name="connsiteX8" fmla="*/ 38880 w 136388"/>
                    <a:gd name="connsiteY8" fmla="*/ 30394 h 162617"/>
                    <a:gd name="connsiteX9" fmla="*/ 67114 w 136388"/>
                    <a:gd name="connsiteY9" fmla="*/ 30394 h 162617"/>
                    <a:gd name="connsiteX10" fmla="*/ 88869 w 136388"/>
                    <a:gd name="connsiteY10" fmla="*/ 47829 h 162617"/>
                    <a:gd name="connsiteX11" fmla="*/ 67114 w 136388"/>
                    <a:gd name="connsiteY11" fmla="*/ 65571 h 162617"/>
                    <a:gd name="connsiteX12" fmla="*/ 38880 w 136388"/>
                    <a:gd name="connsiteY12" fmla="*/ 65571 h 162617"/>
                    <a:gd name="connsiteX13" fmla="*/ 38880 w 136388"/>
                    <a:gd name="connsiteY13" fmla="*/ 30240 h 162617"/>
                    <a:gd name="connsiteX14" fmla="*/ 73131 w 136388"/>
                    <a:gd name="connsiteY14" fmla="*/ 131914 h 162617"/>
                    <a:gd name="connsiteX15" fmla="*/ 38880 w 136388"/>
                    <a:gd name="connsiteY15" fmla="*/ 131914 h 162617"/>
                    <a:gd name="connsiteX16" fmla="*/ 38880 w 136388"/>
                    <a:gd name="connsiteY16" fmla="*/ 92880 h 162617"/>
                    <a:gd name="connsiteX17" fmla="*/ 73131 w 136388"/>
                    <a:gd name="connsiteY17" fmla="*/ 92880 h 162617"/>
                    <a:gd name="connsiteX18" fmla="*/ 97354 w 136388"/>
                    <a:gd name="connsiteY18" fmla="*/ 112629 h 162617"/>
                    <a:gd name="connsiteX19" fmla="*/ 73131 w 136388"/>
                    <a:gd name="connsiteY19" fmla="*/ 131914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388" h="162617">
                      <a:moveTo>
                        <a:pt x="105531" y="77760"/>
                      </a:moveTo>
                      <a:cubicBezTo>
                        <a:pt x="118337" y="71280"/>
                        <a:pt x="128829" y="60017"/>
                        <a:pt x="128829" y="43200"/>
                      </a:cubicBezTo>
                      <a:cubicBezTo>
                        <a:pt x="128829" y="19440"/>
                        <a:pt x="115097" y="0"/>
                        <a:pt x="74366" y="0"/>
                      </a:cubicBezTo>
                      <a:lnTo>
                        <a:pt x="0" y="0"/>
                      </a:lnTo>
                      <a:lnTo>
                        <a:pt x="0" y="162617"/>
                      </a:lnTo>
                      <a:lnTo>
                        <a:pt x="76834" y="162617"/>
                      </a:lnTo>
                      <a:cubicBezTo>
                        <a:pt x="119417" y="162617"/>
                        <a:pt x="136389" y="142869"/>
                        <a:pt x="136389" y="117566"/>
                      </a:cubicBezTo>
                      <a:cubicBezTo>
                        <a:pt x="136389" y="97046"/>
                        <a:pt x="120651" y="83777"/>
                        <a:pt x="105686" y="77760"/>
                      </a:cubicBezTo>
                      <a:close/>
                      <a:moveTo>
                        <a:pt x="38880" y="30394"/>
                      </a:moveTo>
                      <a:lnTo>
                        <a:pt x="67114" y="30394"/>
                      </a:lnTo>
                      <a:cubicBezTo>
                        <a:pt x="80383" y="30394"/>
                        <a:pt x="88869" y="36103"/>
                        <a:pt x="88869" y="47829"/>
                      </a:cubicBezTo>
                      <a:cubicBezTo>
                        <a:pt x="88869" y="59554"/>
                        <a:pt x="80383" y="65571"/>
                        <a:pt x="67114" y="65571"/>
                      </a:cubicBezTo>
                      <a:lnTo>
                        <a:pt x="38880" y="65571"/>
                      </a:lnTo>
                      <a:lnTo>
                        <a:pt x="38880" y="30240"/>
                      </a:lnTo>
                      <a:close/>
                      <a:moveTo>
                        <a:pt x="73131" y="131914"/>
                      </a:moveTo>
                      <a:lnTo>
                        <a:pt x="38880" y="131914"/>
                      </a:lnTo>
                      <a:lnTo>
                        <a:pt x="38880" y="92880"/>
                      </a:lnTo>
                      <a:lnTo>
                        <a:pt x="73131" y="92880"/>
                      </a:lnTo>
                      <a:cubicBezTo>
                        <a:pt x="87634" y="92880"/>
                        <a:pt x="97354" y="100903"/>
                        <a:pt x="97354" y="112629"/>
                      </a:cubicBezTo>
                      <a:cubicBezTo>
                        <a:pt x="97354" y="124354"/>
                        <a:pt x="87634" y="131914"/>
                        <a:pt x="73131" y="131914"/>
                      </a:cubicBezTo>
                      <a:close/>
                    </a:path>
                  </a:pathLst>
                </a:custGeom>
                <a:solidFill>
                  <a:srgbClr val="010101"/>
                </a:solidFill>
                <a:ln w="0" cap="flat">
                  <a:noFill/>
                  <a:prstDash val="solid"/>
                  <a:miter/>
                </a:ln>
              </p:spPr>
              <p:txBody>
                <a:bodyPr rtlCol="0" anchor="ctr"/>
                <a:lstStyle/>
                <a:p>
                  <a:endParaRPr lang="fr-FR"/>
                </a:p>
              </p:txBody>
            </p:sp>
            <p:sp>
              <p:nvSpPr>
                <p:cNvPr id="94" name="Forme libre : forme 93">
                  <a:extLst>
                    <a:ext uri="{FF2B5EF4-FFF2-40B4-BE49-F238E27FC236}">
                      <a16:creationId xmlns:a16="http://schemas.microsoft.com/office/drawing/2014/main" id="{99634928-55C1-87A7-49F0-EDBDC9B9C530}"/>
                    </a:ext>
                  </a:extLst>
                </p:cNvPr>
                <p:cNvSpPr/>
                <p:nvPr/>
              </p:nvSpPr>
              <p:spPr>
                <a:xfrm>
                  <a:off x="9194271" y="460826"/>
                  <a:ext cx="121422" cy="128211"/>
                </a:xfrm>
                <a:custGeom>
                  <a:avLst/>
                  <a:gdLst>
                    <a:gd name="connsiteX0" fmla="*/ 54309 w 121422"/>
                    <a:gd name="connsiteY0" fmla="*/ 128211 h 128211"/>
                    <a:gd name="connsiteX1" fmla="*/ 91337 w 121422"/>
                    <a:gd name="connsiteY1" fmla="*/ 114171 h 128211"/>
                    <a:gd name="connsiteX2" fmla="*/ 121423 w 121422"/>
                    <a:gd name="connsiteY2" fmla="*/ 128211 h 128211"/>
                    <a:gd name="connsiteX3" fmla="*/ 121423 w 121422"/>
                    <a:gd name="connsiteY3" fmla="*/ 0 h 128211"/>
                    <a:gd name="connsiteX4" fmla="*/ 82851 w 121422"/>
                    <a:gd name="connsiteY4" fmla="*/ 0 h 128211"/>
                    <a:gd name="connsiteX5" fmla="*/ 82851 w 121422"/>
                    <a:gd name="connsiteY5" fmla="*/ 71589 h 128211"/>
                    <a:gd name="connsiteX6" fmla="*/ 60326 w 121422"/>
                    <a:gd name="connsiteY6" fmla="*/ 95349 h 128211"/>
                    <a:gd name="connsiteX7" fmla="*/ 38571 w 121422"/>
                    <a:gd name="connsiteY7" fmla="*/ 72360 h 128211"/>
                    <a:gd name="connsiteX8" fmla="*/ 38571 w 121422"/>
                    <a:gd name="connsiteY8" fmla="*/ 0 h 128211"/>
                    <a:gd name="connsiteX9" fmla="*/ 0 w 121422"/>
                    <a:gd name="connsiteY9" fmla="*/ 0 h 128211"/>
                    <a:gd name="connsiteX10" fmla="*/ 0 w 121422"/>
                    <a:gd name="connsiteY10" fmla="*/ 74983 h 128211"/>
                    <a:gd name="connsiteX11" fmla="*/ 54309 w 121422"/>
                    <a:gd name="connsiteY11" fmla="*/ 128057 h 12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22" h="128211">
                      <a:moveTo>
                        <a:pt x="54309" y="128211"/>
                      </a:moveTo>
                      <a:cubicBezTo>
                        <a:pt x="68349" y="128211"/>
                        <a:pt x="81309" y="122657"/>
                        <a:pt x="91337" y="114171"/>
                      </a:cubicBezTo>
                      <a:cubicBezTo>
                        <a:pt x="96274" y="123429"/>
                        <a:pt x="110623" y="128211"/>
                        <a:pt x="121423" y="128211"/>
                      </a:cubicBezTo>
                      <a:lnTo>
                        <a:pt x="121423" y="0"/>
                      </a:lnTo>
                      <a:lnTo>
                        <a:pt x="82851" y="0"/>
                      </a:lnTo>
                      <a:lnTo>
                        <a:pt x="82851" y="71589"/>
                      </a:lnTo>
                      <a:cubicBezTo>
                        <a:pt x="82851" y="85629"/>
                        <a:pt x="73903" y="95349"/>
                        <a:pt x="60326" y="95349"/>
                      </a:cubicBezTo>
                      <a:cubicBezTo>
                        <a:pt x="46749" y="95349"/>
                        <a:pt x="38571" y="86554"/>
                        <a:pt x="38571" y="72360"/>
                      </a:cubicBezTo>
                      <a:lnTo>
                        <a:pt x="38571" y="0"/>
                      </a:lnTo>
                      <a:lnTo>
                        <a:pt x="0" y="0"/>
                      </a:lnTo>
                      <a:lnTo>
                        <a:pt x="0" y="74983"/>
                      </a:lnTo>
                      <a:cubicBezTo>
                        <a:pt x="0" y="107074"/>
                        <a:pt x="19749" y="128057"/>
                        <a:pt x="54309" y="128057"/>
                      </a:cubicBezTo>
                      <a:close/>
                    </a:path>
                  </a:pathLst>
                </a:custGeom>
                <a:solidFill>
                  <a:srgbClr val="010101"/>
                </a:solidFill>
                <a:ln w="0" cap="flat">
                  <a:noFill/>
                  <a:prstDash val="solid"/>
                  <a:miter/>
                </a:ln>
              </p:spPr>
              <p:txBody>
                <a:bodyPr rtlCol="0" anchor="ctr"/>
                <a:lstStyle/>
                <a:p>
                  <a:endParaRPr lang="fr-FR"/>
                </a:p>
              </p:txBody>
            </p:sp>
            <p:sp>
              <p:nvSpPr>
                <p:cNvPr id="95" name="Forme libre : forme 94">
                  <a:extLst>
                    <a:ext uri="{FF2B5EF4-FFF2-40B4-BE49-F238E27FC236}">
                      <a16:creationId xmlns:a16="http://schemas.microsoft.com/office/drawing/2014/main" id="{1FCC0D0C-9282-47C3-7753-88D45487998F}"/>
                    </a:ext>
                  </a:extLst>
                </p:cNvPr>
                <p:cNvSpPr/>
                <p:nvPr/>
              </p:nvSpPr>
              <p:spPr>
                <a:xfrm>
                  <a:off x="9331122" y="457741"/>
                  <a:ext cx="111857" cy="131142"/>
                </a:xfrm>
                <a:custGeom>
                  <a:avLst/>
                  <a:gdLst>
                    <a:gd name="connsiteX0" fmla="*/ 111703 w 111857"/>
                    <a:gd name="connsiteY0" fmla="*/ 92263 h 131142"/>
                    <a:gd name="connsiteX1" fmla="*/ 62640 w 111857"/>
                    <a:gd name="connsiteY1" fmla="*/ 49680 h 131142"/>
                    <a:gd name="connsiteX2" fmla="*/ 43200 w 111857"/>
                    <a:gd name="connsiteY2" fmla="*/ 36103 h 131142"/>
                    <a:gd name="connsiteX3" fmla="*/ 58937 w 111857"/>
                    <a:gd name="connsiteY3" fmla="*/ 26383 h 131142"/>
                    <a:gd name="connsiteX4" fmla="*/ 89023 w 111857"/>
                    <a:gd name="connsiteY4" fmla="*/ 38571 h 131142"/>
                    <a:gd name="connsiteX5" fmla="*/ 91800 w 111857"/>
                    <a:gd name="connsiteY5" fmla="*/ 38571 h 131142"/>
                    <a:gd name="connsiteX6" fmla="*/ 108771 w 111857"/>
                    <a:gd name="connsiteY6" fmla="*/ 23606 h 131142"/>
                    <a:gd name="connsiteX7" fmla="*/ 108771 w 111857"/>
                    <a:gd name="connsiteY7" fmla="*/ 20829 h 131142"/>
                    <a:gd name="connsiteX8" fmla="*/ 56777 w 111857"/>
                    <a:gd name="connsiteY8" fmla="*/ 0 h 131142"/>
                    <a:gd name="connsiteX9" fmla="*/ 5246 w 111857"/>
                    <a:gd name="connsiteY9" fmla="*/ 37491 h 131142"/>
                    <a:gd name="connsiteX10" fmla="*/ 51531 w 111857"/>
                    <a:gd name="connsiteY10" fmla="*/ 77297 h 131142"/>
                    <a:gd name="connsiteX11" fmla="*/ 72977 w 111857"/>
                    <a:gd name="connsiteY11" fmla="*/ 93034 h 131142"/>
                    <a:gd name="connsiteX12" fmla="*/ 55543 w 111857"/>
                    <a:gd name="connsiteY12" fmla="*/ 104760 h 131142"/>
                    <a:gd name="connsiteX13" fmla="*/ 20211 w 111857"/>
                    <a:gd name="connsiteY13" fmla="*/ 88560 h 131142"/>
                    <a:gd name="connsiteX14" fmla="*/ 17434 w 111857"/>
                    <a:gd name="connsiteY14" fmla="*/ 88560 h 131142"/>
                    <a:gd name="connsiteX15" fmla="*/ 0 w 111857"/>
                    <a:gd name="connsiteY15" fmla="*/ 104297 h 131142"/>
                    <a:gd name="connsiteX16" fmla="*/ 0 w 111857"/>
                    <a:gd name="connsiteY16" fmla="*/ 107074 h 131142"/>
                    <a:gd name="connsiteX17" fmla="*/ 58011 w 111857"/>
                    <a:gd name="connsiteY17" fmla="*/ 131143 h 131142"/>
                    <a:gd name="connsiteX18" fmla="*/ 111857 w 111857"/>
                    <a:gd name="connsiteY18" fmla="*/ 921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111703" y="92263"/>
                      </a:moveTo>
                      <a:cubicBezTo>
                        <a:pt x="111703" y="64183"/>
                        <a:pt x="81463" y="56777"/>
                        <a:pt x="62640" y="49680"/>
                      </a:cubicBez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1" y="88560"/>
                      </a:cubicBezTo>
                      <a:lnTo>
                        <a:pt x="17434" y="88560"/>
                      </a:lnTo>
                      <a:lnTo>
                        <a:pt x="0" y="104297"/>
                      </a:lnTo>
                      <a:lnTo>
                        <a:pt x="0" y="107074"/>
                      </a:lnTo>
                      <a:cubicBezTo>
                        <a:pt x="12034" y="121577"/>
                        <a:pt x="32709" y="131143"/>
                        <a:pt x="58011" y="131143"/>
                      </a:cubicBezTo>
                      <a:cubicBezTo>
                        <a:pt x="89331" y="131143"/>
                        <a:pt x="111857" y="116640"/>
                        <a:pt x="111857" y="92109"/>
                      </a:cubicBezTo>
                      <a:close/>
                    </a:path>
                  </a:pathLst>
                </a:custGeom>
                <a:solidFill>
                  <a:srgbClr val="010101"/>
                </a:solidFill>
                <a:ln w="0" cap="flat">
                  <a:noFill/>
                  <a:prstDash val="solid"/>
                  <a:miter/>
                </a:ln>
              </p:spPr>
              <p:txBody>
                <a:bodyPr rtlCol="0" anchor="ctr"/>
                <a:lstStyle/>
                <a:p>
                  <a:endParaRPr lang="fr-FR"/>
                </a:p>
              </p:txBody>
            </p:sp>
            <p:sp>
              <p:nvSpPr>
                <p:cNvPr id="96" name="Forme libre : forme 95">
                  <a:extLst>
                    <a:ext uri="{FF2B5EF4-FFF2-40B4-BE49-F238E27FC236}">
                      <a16:creationId xmlns:a16="http://schemas.microsoft.com/office/drawing/2014/main" id="{6361B4CC-CE8B-E5B9-27FA-183F84130433}"/>
                    </a:ext>
                  </a:extLst>
                </p:cNvPr>
                <p:cNvSpPr/>
                <p:nvPr/>
              </p:nvSpPr>
              <p:spPr>
                <a:xfrm>
                  <a:off x="9459179" y="460826"/>
                  <a:ext cx="38571" cy="125125"/>
                </a:xfrm>
                <a:custGeom>
                  <a:avLst/>
                  <a:gdLst>
                    <a:gd name="connsiteX0" fmla="*/ 0 w 38571"/>
                    <a:gd name="connsiteY0" fmla="*/ 0 h 125125"/>
                    <a:gd name="connsiteX1" fmla="*/ 38571 w 38571"/>
                    <a:gd name="connsiteY1" fmla="*/ 0 h 125125"/>
                    <a:gd name="connsiteX2" fmla="*/ 38571 w 38571"/>
                    <a:gd name="connsiteY2" fmla="*/ 125126 h 125125"/>
                    <a:gd name="connsiteX3" fmla="*/ 0 w 38571"/>
                    <a:gd name="connsiteY3" fmla="*/ 125126 h 125125"/>
                  </a:gdLst>
                  <a:ahLst/>
                  <a:cxnLst>
                    <a:cxn ang="0">
                      <a:pos x="connsiteX0" y="connsiteY0"/>
                    </a:cxn>
                    <a:cxn ang="0">
                      <a:pos x="connsiteX1" y="connsiteY1"/>
                    </a:cxn>
                    <a:cxn ang="0">
                      <a:pos x="connsiteX2" y="connsiteY2"/>
                    </a:cxn>
                    <a:cxn ang="0">
                      <a:pos x="connsiteX3" y="connsiteY3"/>
                    </a:cxn>
                  </a:cxnLst>
                  <a:rect l="l" t="t" r="r" b="b"/>
                  <a:pathLst>
                    <a:path w="38571" h="125125">
                      <a:moveTo>
                        <a:pt x="0" y="0"/>
                      </a:moveTo>
                      <a:lnTo>
                        <a:pt x="38571" y="0"/>
                      </a:lnTo>
                      <a:lnTo>
                        <a:pt x="38571" y="125126"/>
                      </a:lnTo>
                      <a:lnTo>
                        <a:pt x="0" y="125126"/>
                      </a:lnTo>
                      <a:close/>
                    </a:path>
                  </a:pathLst>
                </a:custGeom>
                <a:solidFill>
                  <a:srgbClr val="010101"/>
                </a:solidFill>
                <a:ln w="0" cap="flat">
                  <a:noFill/>
                  <a:prstDash val="solid"/>
                  <a:miter/>
                </a:ln>
              </p:spPr>
              <p:txBody>
                <a:bodyPr rtlCol="0" anchor="ctr"/>
                <a:lstStyle/>
                <a:p>
                  <a:endParaRPr lang="fr-FR"/>
                </a:p>
              </p:txBody>
            </p:sp>
            <p:sp>
              <p:nvSpPr>
                <p:cNvPr id="97" name="Forme libre : forme 96">
                  <a:extLst>
                    <a:ext uri="{FF2B5EF4-FFF2-40B4-BE49-F238E27FC236}">
                      <a16:creationId xmlns:a16="http://schemas.microsoft.com/office/drawing/2014/main" id="{A4543ED7-FF8F-C144-9D33-5FBAB68D1D6B}"/>
                    </a:ext>
                  </a:extLst>
                </p:cNvPr>
                <p:cNvSpPr/>
                <p:nvPr/>
              </p:nvSpPr>
              <p:spPr>
                <a:xfrm>
                  <a:off x="9519814" y="457895"/>
                  <a:ext cx="123891" cy="128057"/>
                </a:xfrm>
                <a:custGeom>
                  <a:avLst/>
                  <a:gdLst>
                    <a:gd name="connsiteX0" fmla="*/ 38880 w 123891"/>
                    <a:gd name="connsiteY0" fmla="*/ 56777 h 128057"/>
                    <a:gd name="connsiteX1" fmla="*/ 62331 w 123891"/>
                    <a:gd name="connsiteY1" fmla="*/ 32709 h 128057"/>
                    <a:gd name="connsiteX2" fmla="*/ 85166 w 123891"/>
                    <a:gd name="connsiteY2" fmla="*/ 56777 h 128057"/>
                    <a:gd name="connsiteX3" fmla="*/ 85166 w 123891"/>
                    <a:gd name="connsiteY3" fmla="*/ 128057 h 128057"/>
                    <a:gd name="connsiteX4" fmla="*/ 123891 w 123891"/>
                    <a:gd name="connsiteY4" fmla="*/ 128057 h 128057"/>
                    <a:gd name="connsiteX5" fmla="*/ 123891 w 123891"/>
                    <a:gd name="connsiteY5" fmla="*/ 54000 h 128057"/>
                    <a:gd name="connsiteX6" fmla="*/ 70817 w 123891"/>
                    <a:gd name="connsiteY6" fmla="*/ 0 h 128057"/>
                    <a:gd name="connsiteX7" fmla="*/ 30549 w 123891"/>
                    <a:gd name="connsiteY7" fmla="*/ 14040 h 128057"/>
                    <a:gd name="connsiteX8" fmla="*/ 0 w 123891"/>
                    <a:gd name="connsiteY8" fmla="*/ 0 h 128057"/>
                    <a:gd name="connsiteX9" fmla="*/ 0 w 123891"/>
                    <a:gd name="connsiteY9" fmla="*/ 128057 h 128057"/>
                    <a:gd name="connsiteX10" fmla="*/ 38726 w 123891"/>
                    <a:gd name="connsiteY10" fmla="*/ 128057 h 128057"/>
                    <a:gd name="connsiteX11" fmla="*/ 38726 w 123891"/>
                    <a:gd name="connsiteY11" fmla="*/ 56777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91" h="128057">
                      <a:moveTo>
                        <a:pt x="38880" y="56777"/>
                      </a:moveTo>
                      <a:cubicBezTo>
                        <a:pt x="38880" y="42737"/>
                        <a:pt x="47829" y="32709"/>
                        <a:pt x="62331" y="32709"/>
                      </a:cubicBezTo>
                      <a:cubicBezTo>
                        <a:pt x="76834" y="32709"/>
                        <a:pt x="85166" y="42737"/>
                        <a:pt x="85166" y="56777"/>
                      </a:cubicBezTo>
                      <a:lnTo>
                        <a:pt x="85166" y="128057"/>
                      </a:lnTo>
                      <a:lnTo>
                        <a:pt x="123891" y="128057"/>
                      </a:lnTo>
                      <a:lnTo>
                        <a:pt x="123891" y="54000"/>
                      </a:lnTo>
                      <a:cubicBezTo>
                        <a:pt x="123891" y="21291"/>
                        <a:pt x="102600" y="0"/>
                        <a:pt x="70817" y="0"/>
                      </a:cubicBezTo>
                      <a:cubicBezTo>
                        <a:pt x="54617" y="0"/>
                        <a:pt x="40731" y="5554"/>
                        <a:pt x="30549" y="14040"/>
                      </a:cubicBezTo>
                      <a:cubicBezTo>
                        <a:pt x="25611" y="4783"/>
                        <a:pt x="11571" y="0"/>
                        <a:pt x="0" y="0"/>
                      </a:cubicBezTo>
                      <a:lnTo>
                        <a:pt x="0" y="128057"/>
                      </a:lnTo>
                      <a:lnTo>
                        <a:pt x="38726" y="128057"/>
                      </a:lnTo>
                      <a:lnTo>
                        <a:pt x="38726" y="56777"/>
                      </a:lnTo>
                      <a:close/>
                    </a:path>
                  </a:pathLst>
                </a:custGeom>
                <a:solidFill>
                  <a:srgbClr val="010101"/>
                </a:solidFill>
                <a:ln w="0" cap="flat">
                  <a:noFill/>
                  <a:prstDash val="solid"/>
                  <a:miter/>
                </a:ln>
              </p:spPr>
              <p:txBody>
                <a:bodyPr rtlCol="0" anchor="ctr"/>
                <a:lstStyle/>
                <a:p>
                  <a:endParaRPr lang="fr-FR"/>
                </a:p>
              </p:txBody>
            </p:sp>
            <p:sp>
              <p:nvSpPr>
                <p:cNvPr id="98" name="Forme libre : forme 97">
                  <a:extLst>
                    <a:ext uri="{FF2B5EF4-FFF2-40B4-BE49-F238E27FC236}">
                      <a16:creationId xmlns:a16="http://schemas.microsoft.com/office/drawing/2014/main" id="{C0C14B82-F8E3-5013-7839-C6A09E63AF99}"/>
                    </a:ext>
                  </a:extLst>
                </p:cNvPr>
                <p:cNvSpPr/>
                <p:nvPr/>
              </p:nvSpPr>
              <p:spPr>
                <a:xfrm>
                  <a:off x="9657899" y="457895"/>
                  <a:ext cx="133611" cy="131142"/>
                </a:xfrm>
                <a:custGeom>
                  <a:avLst/>
                  <a:gdLst>
                    <a:gd name="connsiteX0" fmla="*/ 70971 w 133611"/>
                    <a:gd name="connsiteY0" fmla="*/ 131143 h 131142"/>
                    <a:gd name="connsiteX1" fmla="*/ 127749 w 133611"/>
                    <a:gd name="connsiteY1" fmla="*/ 108309 h 131142"/>
                    <a:gd name="connsiteX2" fmla="*/ 127749 w 133611"/>
                    <a:gd name="connsiteY2" fmla="*/ 105531 h 131142"/>
                    <a:gd name="connsiteX3" fmla="*/ 110314 w 133611"/>
                    <a:gd name="connsiteY3" fmla="*/ 88714 h 131142"/>
                    <a:gd name="connsiteX4" fmla="*/ 107537 w 133611"/>
                    <a:gd name="connsiteY4" fmla="*/ 88714 h 131142"/>
                    <a:gd name="connsiteX5" fmla="*/ 72823 w 133611"/>
                    <a:gd name="connsiteY5" fmla="*/ 102446 h 131142"/>
                    <a:gd name="connsiteX6" fmla="*/ 37491 w 133611"/>
                    <a:gd name="connsiteY6" fmla="*/ 74983 h 131142"/>
                    <a:gd name="connsiteX7" fmla="*/ 132840 w 133611"/>
                    <a:gd name="connsiteY7" fmla="*/ 74983 h 131142"/>
                    <a:gd name="connsiteX8" fmla="*/ 133611 w 133611"/>
                    <a:gd name="connsiteY8" fmla="*/ 64800 h 131142"/>
                    <a:gd name="connsiteX9" fmla="*/ 67269 w 133611"/>
                    <a:gd name="connsiteY9" fmla="*/ 0 h 131142"/>
                    <a:gd name="connsiteX10" fmla="*/ 0 w 133611"/>
                    <a:gd name="connsiteY10" fmla="*/ 65726 h 131142"/>
                    <a:gd name="connsiteX11" fmla="*/ 70971 w 133611"/>
                    <a:gd name="connsiteY11" fmla="*/ 130989 h 131142"/>
                    <a:gd name="connsiteX12" fmla="*/ 66960 w 133611"/>
                    <a:gd name="connsiteY12" fmla="*/ 27309 h 131142"/>
                    <a:gd name="connsiteX13" fmla="*/ 96429 w 133611"/>
                    <a:gd name="connsiteY13" fmla="*/ 55080 h 131142"/>
                    <a:gd name="connsiteX14" fmla="*/ 37183 w 133611"/>
                    <a:gd name="connsiteY14" fmla="*/ 55080 h 131142"/>
                    <a:gd name="connsiteX15" fmla="*/ 66960 w 133611"/>
                    <a:gd name="connsiteY15" fmla="*/ 273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70971" y="131143"/>
                      </a:moveTo>
                      <a:cubicBezTo>
                        <a:pt x="90720" y="131143"/>
                        <a:pt x="113708" y="124817"/>
                        <a:pt x="127749" y="108309"/>
                      </a:cubicBezTo>
                      <a:lnTo>
                        <a:pt x="127749" y="105531"/>
                      </a:lnTo>
                      <a:lnTo>
                        <a:pt x="110314" y="88714"/>
                      </a:lnTo>
                      <a:lnTo>
                        <a:pt x="107537" y="88714"/>
                      </a:lnTo>
                      <a:cubicBezTo>
                        <a:pt x="99206" y="97663"/>
                        <a:pt x="86091" y="102446"/>
                        <a:pt x="72823" y="102446"/>
                      </a:cubicBezTo>
                      <a:cubicBezTo>
                        <a:pt x="55388" y="102446"/>
                        <a:pt x="39806" y="93651"/>
                        <a:pt x="37491" y="74983"/>
                      </a:cubicBezTo>
                      <a:lnTo>
                        <a:pt x="132840" y="74983"/>
                      </a:lnTo>
                      <a:cubicBezTo>
                        <a:pt x="133303" y="71743"/>
                        <a:pt x="133611" y="68503"/>
                        <a:pt x="133611" y="64800"/>
                      </a:cubicBezTo>
                      <a:cubicBezTo>
                        <a:pt x="133611" y="27000"/>
                        <a:pt x="107074" y="0"/>
                        <a:pt x="67269" y="0"/>
                      </a:cubicBezTo>
                      <a:cubicBezTo>
                        <a:pt x="27463" y="0"/>
                        <a:pt x="0" y="27463"/>
                        <a:pt x="0" y="65726"/>
                      </a:cubicBezTo>
                      <a:cubicBezTo>
                        <a:pt x="0" y="108463"/>
                        <a:pt x="33480" y="130989"/>
                        <a:pt x="70971" y="130989"/>
                      </a:cubicBezTo>
                      <a:close/>
                      <a:moveTo>
                        <a:pt x="66960" y="27309"/>
                      </a:moveTo>
                      <a:cubicBezTo>
                        <a:pt x="83160" y="27309"/>
                        <a:pt x="95040" y="37337"/>
                        <a:pt x="96429" y="55080"/>
                      </a:cubicBezTo>
                      <a:lnTo>
                        <a:pt x="37183" y="55080"/>
                      </a:lnTo>
                      <a:cubicBezTo>
                        <a:pt x="38417" y="37800"/>
                        <a:pt x="50451" y="27309"/>
                        <a:pt x="66960" y="27309"/>
                      </a:cubicBezTo>
                      <a:close/>
                    </a:path>
                  </a:pathLst>
                </a:custGeom>
                <a:solidFill>
                  <a:srgbClr val="010101"/>
                </a:solidFill>
                <a:ln w="0" cap="flat">
                  <a:noFill/>
                  <a:prstDash val="solid"/>
                  <a:miter/>
                </a:ln>
              </p:spPr>
              <p:txBody>
                <a:bodyPr rtlCol="0" anchor="ctr"/>
                <a:lstStyle/>
                <a:p>
                  <a:endParaRPr lang="fr-FR"/>
                </a:p>
              </p:txBody>
            </p:sp>
            <p:sp>
              <p:nvSpPr>
                <p:cNvPr id="99" name="Forme libre : forme 98">
                  <a:extLst>
                    <a:ext uri="{FF2B5EF4-FFF2-40B4-BE49-F238E27FC236}">
                      <a16:creationId xmlns:a16="http://schemas.microsoft.com/office/drawing/2014/main" id="{23C399DE-DBC3-C695-B5AE-C35BDAD045E3}"/>
                    </a:ext>
                  </a:extLst>
                </p:cNvPr>
                <p:cNvSpPr/>
                <p:nvPr/>
              </p:nvSpPr>
              <p:spPr>
                <a:xfrm>
                  <a:off x="9797528"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2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9"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2" y="88560"/>
                      </a:cubicBezTo>
                      <a:lnTo>
                        <a:pt x="17434" y="88560"/>
                      </a:lnTo>
                      <a:lnTo>
                        <a:pt x="0" y="104297"/>
                      </a:lnTo>
                      <a:lnTo>
                        <a:pt x="0" y="107074"/>
                      </a:lnTo>
                      <a:cubicBezTo>
                        <a:pt x="12034" y="121577"/>
                        <a:pt x="32709"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100" name="Forme libre : forme 99">
                  <a:extLst>
                    <a:ext uri="{FF2B5EF4-FFF2-40B4-BE49-F238E27FC236}">
                      <a16:creationId xmlns:a16="http://schemas.microsoft.com/office/drawing/2014/main" id="{FA312B67-23FC-CBBE-6DA0-F59DF0C0019E}"/>
                    </a:ext>
                  </a:extLst>
                </p:cNvPr>
                <p:cNvSpPr/>
                <p:nvPr/>
              </p:nvSpPr>
              <p:spPr>
                <a:xfrm>
                  <a:off x="9915865"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1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8" y="104760"/>
                        <a:pt x="55543" y="104760"/>
                      </a:cubicBezTo>
                      <a:cubicBezTo>
                        <a:pt x="41503" y="104760"/>
                        <a:pt x="27771" y="97046"/>
                        <a:pt x="20211" y="88560"/>
                      </a:cubicBezTo>
                      <a:lnTo>
                        <a:pt x="17434" y="88560"/>
                      </a:lnTo>
                      <a:lnTo>
                        <a:pt x="0" y="104297"/>
                      </a:lnTo>
                      <a:lnTo>
                        <a:pt x="0" y="107074"/>
                      </a:lnTo>
                      <a:cubicBezTo>
                        <a:pt x="12034" y="121577"/>
                        <a:pt x="32708"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101" name="Forme libre : forme 100">
                  <a:extLst>
                    <a:ext uri="{FF2B5EF4-FFF2-40B4-BE49-F238E27FC236}">
                      <a16:creationId xmlns:a16="http://schemas.microsoft.com/office/drawing/2014/main" id="{1B3CA5F6-2489-04EE-A5C2-40B4FBC03AF1}"/>
                    </a:ext>
                  </a:extLst>
                </p:cNvPr>
                <p:cNvSpPr/>
                <p:nvPr/>
              </p:nvSpPr>
              <p:spPr>
                <a:xfrm>
                  <a:off x="9043688" y="609249"/>
                  <a:ext cx="113554" cy="162617"/>
                </a:xfrm>
                <a:custGeom>
                  <a:avLst/>
                  <a:gdLst>
                    <a:gd name="connsiteX0" fmla="*/ 0 w 113554"/>
                    <a:gd name="connsiteY0" fmla="*/ 162617 h 162617"/>
                    <a:gd name="connsiteX1" fmla="*/ 39034 w 113554"/>
                    <a:gd name="connsiteY1" fmla="*/ 162617 h 162617"/>
                    <a:gd name="connsiteX2" fmla="*/ 39034 w 113554"/>
                    <a:gd name="connsiteY2" fmla="*/ 97046 h 162617"/>
                    <a:gd name="connsiteX3" fmla="*/ 96120 w 113554"/>
                    <a:gd name="connsiteY3" fmla="*/ 97046 h 162617"/>
                    <a:gd name="connsiteX4" fmla="*/ 96120 w 113554"/>
                    <a:gd name="connsiteY4" fmla="*/ 66806 h 162617"/>
                    <a:gd name="connsiteX5" fmla="*/ 39034 w 113554"/>
                    <a:gd name="connsiteY5" fmla="*/ 66806 h 162617"/>
                    <a:gd name="connsiteX6" fmla="*/ 39034 w 113554"/>
                    <a:gd name="connsiteY6" fmla="*/ 31937 h 162617"/>
                    <a:gd name="connsiteX7" fmla="*/ 113554 w 113554"/>
                    <a:gd name="connsiteY7" fmla="*/ 31937 h 162617"/>
                    <a:gd name="connsiteX8" fmla="*/ 113554 w 113554"/>
                    <a:gd name="connsiteY8" fmla="*/ 0 h 162617"/>
                    <a:gd name="connsiteX9" fmla="*/ 0 w 113554"/>
                    <a:gd name="connsiteY9" fmla="*/ 0 h 162617"/>
                    <a:gd name="connsiteX10" fmla="*/ 0 w 113554"/>
                    <a:gd name="connsiteY10" fmla="*/ 162617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554" h="162617">
                      <a:moveTo>
                        <a:pt x="0" y="162617"/>
                      </a:moveTo>
                      <a:lnTo>
                        <a:pt x="39034" y="162617"/>
                      </a:lnTo>
                      <a:lnTo>
                        <a:pt x="39034" y="97046"/>
                      </a:lnTo>
                      <a:lnTo>
                        <a:pt x="96120" y="97046"/>
                      </a:lnTo>
                      <a:lnTo>
                        <a:pt x="96120" y="66806"/>
                      </a:lnTo>
                      <a:lnTo>
                        <a:pt x="39034" y="66806"/>
                      </a:lnTo>
                      <a:lnTo>
                        <a:pt x="39034" y="31937"/>
                      </a:lnTo>
                      <a:lnTo>
                        <a:pt x="113554" y="31937"/>
                      </a:lnTo>
                      <a:lnTo>
                        <a:pt x="113554" y="0"/>
                      </a:lnTo>
                      <a:lnTo>
                        <a:pt x="0" y="0"/>
                      </a:lnTo>
                      <a:lnTo>
                        <a:pt x="0" y="162617"/>
                      </a:lnTo>
                      <a:close/>
                    </a:path>
                  </a:pathLst>
                </a:custGeom>
                <a:solidFill>
                  <a:srgbClr val="010101"/>
                </a:solidFill>
                <a:ln w="0" cap="flat">
                  <a:noFill/>
                  <a:prstDash val="solid"/>
                  <a:miter/>
                </a:ln>
              </p:spPr>
              <p:txBody>
                <a:bodyPr rtlCol="0" anchor="ctr"/>
                <a:lstStyle/>
                <a:p>
                  <a:endParaRPr lang="fr-FR"/>
                </a:p>
              </p:txBody>
            </p:sp>
            <p:sp>
              <p:nvSpPr>
                <p:cNvPr id="102" name="Forme libre : forme 101">
                  <a:extLst>
                    <a:ext uri="{FF2B5EF4-FFF2-40B4-BE49-F238E27FC236}">
                      <a16:creationId xmlns:a16="http://schemas.microsoft.com/office/drawing/2014/main" id="{75D26B1E-75E1-8D2F-2C68-8E91642D9F9F}"/>
                    </a:ext>
                  </a:extLst>
                </p:cNvPr>
                <p:cNvSpPr/>
                <p:nvPr/>
              </p:nvSpPr>
              <p:spPr>
                <a:xfrm>
                  <a:off x="9174831" y="643655"/>
                  <a:ext cx="89639" cy="128057"/>
                </a:xfrm>
                <a:custGeom>
                  <a:avLst/>
                  <a:gdLst>
                    <a:gd name="connsiteX0" fmla="*/ 88251 w 89639"/>
                    <a:gd name="connsiteY0" fmla="*/ 5246 h 128057"/>
                    <a:gd name="connsiteX1" fmla="*/ 65263 w 89639"/>
                    <a:gd name="connsiteY1" fmla="*/ 0 h 128057"/>
                    <a:gd name="connsiteX2" fmla="*/ 29314 w 89639"/>
                    <a:gd name="connsiteY2" fmla="*/ 15583 h 128057"/>
                    <a:gd name="connsiteX3" fmla="*/ 0 w 89639"/>
                    <a:gd name="connsiteY3" fmla="*/ 0 h 128057"/>
                    <a:gd name="connsiteX4" fmla="*/ 0 w 89639"/>
                    <a:gd name="connsiteY4" fmla="*/ 128057 h 128057"/>
                    <a:gd name="connsiteX5" fmla="*/ 38571 w 89639"/>
                    <a:gd name="connsiteY5" fmla="*/ 128057 h 128057"/>
                    <a:gd name="connsiteX6" fmla="*/ 38571 w 89639"/>
                    <a:gd name="connsiteY6" fmla="*/ 59709 h 128057"/>
                    <a:gd name="connsiteX7" fmla="*/ 62331 w 89639"/>
                    <a:gd name="connsiteY7" fmla="*/ 32709 h 128057"/>
                    <a:gd name="connsiteX8" fmla="*/ 79303 w 89639"/>
                    <a:gd name="connsiteY8" fmla="*/ 36720 h 128057"/>
                    <a:gd name="connsiteX9" fmla="*/ 81617 w 89639"/>
                    <a:gd name="connsiteY9" fmla="*/ 35486 h 128057"/>
                    <a:gd name="connsiteX10" fmla="*/ 89640 w 89639"/>
                    <a:gd name="connsiteY10" fmla="*/ 8023 h 128057"/>
                    <a:gd name="connsiteX11" fmla="*/ 88406 w 89639"/>
                    <a:gd name="connsiteY11" fmla="*/ 5246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39" h="128057">
                      <a:moveTo>
                        <a:pt x="88251" y="5246"/>
                      </a:moveTo>
                      <a:cubicBezTo>
                        <a:pt x="81000" y="1697"/>
                        <a:pt x="73749" y="0"/>
                        <a:pt x="65263" y="0"/>
                      </a:cubicBezTo>
                      <a:cubicBezTo>
                        <a:pt x="51223" y="0"/>
                        <a:pt x="38571" y="5709"/>
                        <a:pt x="29314" y="15583"/>
                      </a:cubicBezTo>
                      <a:cubicBezTo>
                        <a:pt x="24840" y="5400"/>
                        <a:pt x="10491" y="0"/>
                        <a:pt x="0" y="0"/>
                      </a:cubicBezTo>
                      <a:lnTo>
                        <a:pt x="0" y="128057"/>
                      </a:lnTo>
                      <a:lnTo>
                        <a:pt x="38571" y="128057"/>
                      </a:lnTo>
                      <a:lnTo>
                        <a:pt x="38571" y="59709"/>
                      </a:lnTo>
                      <a:cubicBezTo>
                        <a:pt x="38571" y="42274"/>
                        <a:pt x="49371" y="32709"/>
                        <a:pt x="62331" y="32709"/>
                      </a:cubicBezTo>
                      <a:cubicBezTo>
                        <a:pt x="68657" y="32709"/>
                        <a:pt x="73131" y="33634"/>
                        <a:pt x="79303" y="36720"/>
                      </a:cubicBezTo>
                      <a:lnTo>
                        <a:pt x="81617" y="35486"/>
                      </a:lnTo>
                      <a:lnTo>
                        <a:pt x="89640" y="8023"/>
                      </a:lnTo>
                      <a:lnTo>
                        <a:pt x="88406" y="5246"/>
                      </a:lnTo>
                      <a:close/>
                    </a:path>
                  </a:pathLst>
                </a:custGeom>
                <a:solidFill>
                  <a:srgbClr val="010101"/>
                </a:solidFill>
                <a:ln w="0" cap="flat">
                  <a:noFill/>
                  <a:prstDash val="solid"/>
                  <a:miter/>
                </a:ln>
              </p:spPr>
              <p:txBody>
                <a:bodyPr rtlCol="0" anchor="ctr"/>
                <a:lstStyle/>
                <a:p>
                  <a:endParaRPr lang="fr-FR"/>
                </a:p>
              </p:txBody>
            </p:sp>
            <p:sp>
              <p:nvSpPr>
                <p:cNvPr id="103" name="Forme libre : forme 102">
                  <a:extLst>
                    <a:ext uri="{FF2B5EF4-FFF2-40B4-BE49-F238E27FC236}">
                      <a16:creationId xmlns:a16="http://schemas.microsoft.com/office/drawing/2014/main" id="{98114DB2-EFDB-D79C-BDCB-5F9AC09FB802}"/>
                    </a:ext>
                  </a:extLst>
                </p:cNvPr>
                <p:cNvSpPr/>
                <p:nvPr/>
              </p:nvSpPr>
              <p:spPr>
                <a:xfrm>
                  <a:off x="9261077" y="643500"/>
                  <a:ext cx="122194" cy="131142"/>
                </a:xfrm>
                <a:custGeom>
                  <a:avLst/>
                  <a:gdLst>
                    <a:gd name="connsiteX0" fmla="*/ 61406 w 122194"/>
                    <a:gd name="connsiteY0" fmla="*/ 154 h 131142"/>
                    <a:gd name="connsiteX1" fmla="*/ 7406 w 122194"/>
                    <a:gd name="connsiteY1" fmla="*/ 20366 h 131142"/>
                    <a:gd name="connsiteX2" fmla="*/ 7406 w 122194"/>
                    <a:gd name="connsiteY2" fmla="*/ 23143 h 131142"/>
                    <a:gd name="connsiteX3" fmla="*/ 24686 w 122194"/>
                    <a:gd name="connsiteY3" fmla="*/ 39651 h 131142"/>
                    <a:gd name="connsiteX4" fmla="*/ 27463 w 122194"/>
                    <a:gd name="connsiteY4" fmla="*/ 39651 h 131142"/>
                    <a:gd name="connsiteX5" fmla="*/ 57240 w 122194"/>
                    <a:gd name="connsiteY5" fmla="*/ 27617 h 131142"/>
                    <a:gd name="connsiteX6" fmla="*/ 84549 w 122194"/>
                    <a:gd name="connsiteY6" fmla="*/ 49063 h 131142"/>
                    <a:gd name="connsiteX7" fmla="*/ 84549 w 122194"/>
                    <a:gd name="connsiteY7" fmla="*/ 54617 h 131142"/>
                    <a:gd name="connsiteX8" fmla="*/ 56314 w 122194"/>
                    <a:gd name="connsiteY8" fmla="*/ 50143 h 131142"/>
                    <a:gd name="connsiteX9" fmla="*/ 0 w 122194"/>
                    <a:gd name="connsiteY9" fmla="*/ 90103 h 131142"/>
                    <a:gd name="connsiteX10" fmla="*/ 50760 w 122194"/>
                    <a:gd name="connsiteY10" fmla="*/ 131143 h 131142"/>
                    <a:gd name="connsiteX11" fmla="*/ 92109 w 122194"/>
                    <a:gd name="connsiteY11" fmla="*/ 116949 h 131142"/>
                    <a:gd name="connsiteX12" fmla="*/ 122194 w 122194"/>
                    <a:gd name="connsiteY12" fmla="*/ 131143 h 131142"/>
                    <a:gd name="connsiteX13" fmla="*/ 122194 w 122194"/>
                    <a:gd name="connsiteY13" fmla="*/ 48600 h 131142"/>
                    <a:gd name="connsiteX14" fmla="*/ 61714 w 122194"/>
                    <a:gd name="connsiteY14" fmla="*/ 0 h 131142"/>
                    <a:gd name="connsiteX15" fmla="*/ 84394 w 122194"/>
                    <a:gd name="connsiteY15" fmla="*/ 85474 h 131142"/>
                    <a:gd name="connsiteX16" fmla="*/ 59091 w 122194"/>
                    <a:gd name="connsiteY16" fmla="*/ 106766 h 131142"/>
                    <a:gd name="connsiteX17" fmla="*/ 37800 w 122194"/>
                    <a:gd name="connsiteY17" fmla="*/ 89949 h 131142"/>
                    <a:gd name="connsiteX18" fmla="*/ 62023 w 122194"/>
                    <a:gd name="connsiteY18" fmla="*/ 72669 h 131142"/>
                    <a:gd name="connsiteX19" fmla="*/ 84240 w 122194"/>
                    <a:gd name="connsiteY19" fmla="*/ 76989 h 131142"/>
                    <a:gd name="connsiteX20" fmla="*/ 84240 w 122194"/>
                    <a:gd name="connsiteY20" fmla="*/ 8547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194" h="131142">
                      <a:moveTo>
                        <a:pt x="61406" y="154"/>
                      </a:moveTo>
                      <a:cubicBezTo>
                        <a:pt x="38571" y="154"/>
                        <a:pt x="20674" y="7869"/>
                        <a:pt x="7406" y="20366"/>
                      </a:cubicBezTo>
                      <a:lnTo>
                        <a:pt x="7406" y="23143"/>
                      </a:lnTo>
                      <a:lnTo>
                        <a:pt x="24686" y="39651"/>
                      </a:lnTo>
                      <a:lnTo>
                        <a:pt x="27463" y="39651"/>
                      </a:lnTo>
                      <a:cubicBezTo>
                        <a:pt x="34251" y="33171"/>
                        <a:pt x="44434" y="27617"/>
                        <a:pt x="57240" y="27617"/>
                      </a:cubicBezTo>
                      <a:cubicBezTo>
                        <a:pt x="72514" y="27617"/>
                        <a:pt x="84549" y="35640"/>
                        <a:pt x="84549" y="49063"/>
                      </a:cubicBezTo>
                      <a:lnTo>
                        <a:pt x="84549" y="54617"/>
                      </a:lnTo>
                      <a:cubicBezTo>
                        <a:pt x="76526" y="51840"/>
                        <a:pt x="67577" y="50143"/>
                        <a:pt x="56314" y="50143"/>
                      </a:cubicBezTo>
                      <a:cubicBezTo>
                        <a:pt x="25611" y="50143"/>
                        <a:pt x="0" y="62949"/>
                        <a:pt x="0" y="90103"/>
                      </a:cubicBezTo>
                      <a:cubicBezTo>
                        <a:pt x="0" y="117257"/>
                        <a:pt x="23451" y="131143"/>
                        <a:pt x="50760" y="131143"/>
                      </a:cubicBezTo>
                      <a:cubicBezTo>
                        <a:pt x="67269" y="131143"/>
                        <a:pt x="81463" y="125589"/>
                        <a:pt x="92109" y="116949"/>
                      </a:cubicBezTo>
                      <a:cubicBezTo>
                        <a:pt x="97354" y="126514"/>
                        <a:pt x="110931" y="131143"/>
                        <a:pt x="122194" y="131143"/>
                      </a:cubicBezTo>
                      <a:lnTo>
                        <a:pt x="122194" y="48600"/>
                      </a:lnTo>
                      <a:cubicBezTo>
                        <a:pt x="122194" y="13114"/>
                        <a:pt x="90720" y="0"/>
                        <a:pt x="61714" y="0"/>
                      </a:cubicBezTo>
                      <a:close/>
                      <a:moveTo>
                        <a:pt x="84394" y="85474"/>
                      </a:moveTo>
                      <a:cubicBezTo>
                        <a:pt x="84394" y="97200"/>
                        <a:pt x="73131" y="106766"/>
                        <a:pt x="59091" y="106766"/>
                      </a:cubicBezTo>
                      <a:cubicBezTo>
                        <a:pt x="48137" y="106766"/>
                        <a:pt x="37800" y="100749"/>
                        <a:pt x="37800" y="89949"/>
                      </a:cubicBezTo>
                      <a:cubicBezTo>
                        <a:pt x="37800" y="79149"/>
                        <a:pt x="46594" y="72669"/>
                        <a:pt x="62023" y="72669"/>
                      </a:cubicBezTo>
                      <a:cubicBezTo>
                        <a:pt x="71280" y="72669"/>
                        <a:pt x="79457" y="75137"/>
                        <a:pt x="84240" y="76989"/>
                      </a:cubicBezTo>
                      <a:lnTo>
                        <a:pt x="84240" y="85474"/>
                      </a:lnTo>
                      <a:close/>
                    </a:path>
                  </a:pathLst>
                </a:custGeom>
                <a:solidFill>
                  <a:srgbClr val="010101"/>
                </a:solidFill>
                <a:ln w="0" cap="flat">
                  <a:noFill/>
                  <a:prstDash val="solid"/>
                  <a:miter/>
                </a:ln>
              </p:spPr>
              <p:txBody>
                <a:bodyPr rtlCol="0" anchor="ctr"/>
                <a:lstStyle/>
                <a:p>
                  <a:endParaRPr lang="fr-FR"/>
                </a:p>
              </p:txBody>
            </p:sp>
            <p:sp>
              <p:nvSpPr>
                <p:cNvPr id="104" name="Forme libre : forme 103">
                  <a:extLst>
                    <a:ext uri="{FF2B5EF4-FFF2-40B4-BE49-F238E27FC236}">
                      <a16:creationId xmlns:a16="http://schemas.microsoft.com/office/drawing/2014/main" id="{6089299C-888A-A7D0-A6BC-5CA6814C4B87}"/>
                    </a:ext>
                  </a:extLst>
                </p:cNvPr>
                <p:cNvSpPr/>
                <p:nvPr/>
              </p:nvSpPr>
              <p:spPr>
                <a:xfrm>
                  <a:off x="9543111" y="643655"/>
                  <a:ext cx="120960" cy="131142"/>
                </a:xfrm>
                <a:custGeom>
                  <a:avLst/>
                  <a:gdLst>
                    <a:gd name="connsiteX0" fmla="*/ 68966 w 120960"/>
                    <a:gd name="connsiteY0" fmla="*/ 0 h 131142"/>
                    <a:gd name="connsiteX1" fmla="*/ 0 w 120960"/>
                    <a:gd name="connsiteY1" fmla="*/ 65571 h 131142"/>
                    <a:gd name="connsiteX2" fmla="*/ 68966 w 120960"/>
                    <a:gd name="connsiteY2" fmla="*/ 131143 h 131142"/>
                    <a:gd name="connsiteX3" fmla="*/ 120806 w 120960"/>
                    <a:gd name="connsiteY3" fmla="*/ 109080 h 131142"/>
                    <a:gd name="connsiteX4" fmla="*/ 120806 w 120960"/>
                    <a:gd name="connsiteY4" fmla="*/ 106303 h 131142"/>
                    <a:gd name="connsiteX5" fmla="*/ 99360 w 120960"/>
                    <a:gd name="connsiteY5" fmla="*/ 86554 h 131142"/>
                    <a:gd name="connsiteX6" fmla="*/ 96429 w 120960"/>
                    <a:gd name="connsiteY6" fmla="*/ 86554 h 131142"/>
                    <a:gd name="connsiteX7" fmla="*/ 70971 w 120960"/>
                    <a:gd name="connsiteY7" fmla="*/ 98126 h 131142"/>
                    <a:gd name="connsiteX8" fmla="*/ 39497 w 120960"/>
                    <a:gd name="connsiteY8" fmla="*/ 65571 h 131142"/>
                    <a:gd name="connsiteX9" fmla="*/ 70817 w 120960"/>
                    <a:gd name="connsiteY9" fmla="*/ 33017 h 131142"/>
                    <a:gd name="connsiteX10" fmla="*/ 96583 w 120960"/>
                    <a:gd name="connsiteY10" fmla="*/ 44589 h 131142"/>
                    <a:gd name="connsiteX11" fmla="*/ 99514 w 120960"/>
                    <a:gd name="connsiteY11" fmla="*/ 44589 h 131142"/>
                    <a:gd name="connsiteX12" fmla="*/ 120960 w 120960"/>
                    <a:gd name="connsiteY12" fmla="*/ 24840 h 131142"/>
                    <a:gd name="connsiteX13" fmla="*/ 120960 w 120960"/>
                    <a:gd name="connsiteY13" fmla="*/ 22063 h 131142"/>
                    <a:gd name="connsiteX14" fmla="*/ 69120 w 120960"/>
                    <a:gd name="connsiteY14" fmla="*/ 0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0" h="131142">
                      <a:moveTo>
                        <a:pt x="68966" y="0"/>
                      </a:moveTo>
                      <a:cubicBezTo>
                        <a:pt x="29160" y="0"/>
                        <a:pt x="0" y="27771"/>
                        <a:pt x="0" y="65571"/>
                      </a:cubicBezTo>
                      <a:cubicBezTo>
                        <a:pt x="0" y="103371"/>
                        <a:pt x="29314" y="131143"/>
                        <a:pt x="68966" y="131143"/>
                      </a:cubicBezTo>
                      <a:cubicBezTo>
                        <a:pt x="91954" y="131143"/>
                        <a:pt x="109543" y="121577"/>
                        <a:pt x="120806" y="109080"/>
                      </a:cubicBezTo>
                      <a:lnTo>
                        <a:pt x="120806" y="106303"/>
                      </a:lnTo>
                      <a:lnTo>
                        <a:pt x="99360" y="86554"/>
                      </a:lnTo>
                      <a:lnTo>
                        <a:pt x="96429" y="86554"/>
                      </a:lnTo>
                      <a:cubicBezTo>
                        <a:pt x="90103" y="94269"/>
                        <a:pt x="80846" y="98126"/>
                        <a:pt x="70971" y="98126"/>
                      </a:cubicBezTo>
                      <a:cubicBezTo>
                        <a:pt x="51686" y="98126"/>
                        <a:pt x="39497" y="84549"/>
                        <a:pt x="39497" y="65571"/>
                      </a:cubicBezTo>
                      <a:cubicBezTo>
                        <a:pt x="39497" y="46594"/>
                        <a:pt x="52303" y="33017"/>
                        <a:pt x="70817" y="33017"/>
                      </a:cubicBezTo>
                      <a:cubicBezTo>
                        <a:pt x="81309" y="33017"/>
                        <a:pt x="90257" y="37337"/>
                        <a:pt x="96583" y="44589"/>
                      </a:cubicBezTo>
                      <a:lnTo>
                        <a:pt x="99514" y="44589"/>
                      </a:lnTo>
                      <a:lnTo>
                        <a:pt x="120960" y="24840"/>
                      </a:lnTo>
                      <a:lnTo>
                        <a:pt x="120960" y="22063"/>
                      </a:lnTo>
                      <a:cubicBezTo>
                        <a:pt x="109697" y="9566"/>
                        <a:pt x="92263" y="0"/>
                        <a:pt x="69120" y="0"/>
                      </a:cubicBezTo>
                      <a:close/>
                    </a:path>
                  </a:pathLst>
                </a:custGeom>
                <a:solidFill>
                  <a:srgbClr val="010101"/>
                </a:solidFill>
                <a:ln w="0" cap="flat">
                  <a:noFill/>
                  <a:prstDash val="solid"/>
                  <a:miter/>
                </a:ln>
              </p:spPr>
              <p:txBody>
                <a:bodyPr rtlCol="0" anchor="ctr"/>
                <a:lstStyle/>
                <a:p>
                  <a:endParaRPr lang="fr-FR"/>
                </a:p>
              </p:txBody>
            </p:sp>
            <p:sp>
              <p:nvSpPr>
                <p:cNvPr id="105" name="Forme libre : forme 104">
                  <a:extLst>
                    <a:ext uri="{FF2B5EF4-FFF2-40B4-BE49-F238E27FC236}">
                      <a16:creationId xmlns:a16="http://schemas.microsoft.com/office/drawing/2014/main" id="{E0D60565-F7B3-29CE-84C2-407484BBAE83}"/>
                    </a:ext>
                  </a:extLst>
                </p:cNvPr>
                <p:cNvSpPr/>
                <p:nvPr/>
              </p:nvSpPr>
              <p:spPr>
                <a:xfrm>
                  <a:off x="9667619" y="643500"/>
                  <a:ext cx="133611" cy="131142"/>
                </a:xfrm>
                <a:custGeom>
                  <a:avLst/>
                  <a:gdLst>
                    <a:gd name="connsiteX0" fmla="*/ 67269 w 133611"/>
                    <a:gd name="connsiteY0" fmla="*/ 154 h 131142"/>
                    <a:gd name="connsiteX1" fmla="*/ 0 w 133611"/>
                    <a:gd name="connsiteY1" fmla="*/ 65880 h 131142"/>
                    <a:gd name="connsiteX2" fmla="*/ 70971 w 133611"/>
                    <a:gd name="connsiteY2" fmla="*/ 131143 h 131142"/>
                    <a:gd name="connsiteX3" fmla="*/ 127749 w 133611"/>
                    <a:gd name="connsiteY3" fmla="*/ 108309 h 131142"/>
                    <a:gd name="connsiteX4" fmla="*/ 127749 w 133611"/>
                    <a:gd name="connsiteY4" fmla="*/ 105531 h 131142"/>
                    <a:gd name="connsiteX5" fmla="*/ 110314 w 133611"/>
                    <a:gd name="connsiteY5" fmla="*/ 88714 h 131142"/>
                    <a:gd name="connsiteX6" fmla="*/ 107537 w 133611"/>
                    <a:gd name="connsiteY6" fmla="*/ 88714 h 131142"/>
                    <a:gd name="connsiteX7" fmla="*/ 72823 w 133611"/>
                    <a:gd name="connsiteY7" fmla="*/ 102446 h 131142"/>
                    <a:gd name="connsiteX8" fmla="*/ 37491 w 133611"/>
                    <a:gd name="connsiteY8" fmla="*/ 74983 h 131142"/>
                    <a:gd name="connsiteX9" fmla="*/ 132840 w 133611"/>
                    <a:gd name="connsiteY9" fmla="*/ 74983 h 131142"/>
                    <a:gd name="connsiteX10" fmla="*/ 133611 w 133611"/>
                    <a:gd name="connsiteY10" fmla="*/ 64800 h 131142"/>
                    <a:gd name="connsiteX11" fmla="*/ 67269 w 133611"/>
                    <a:gd name="connsiteY11" fmla="*/ 0 h 131142"/>
                    <a:gd name="connsiteX12" fmla="*/ 37337 w 133611"/>
                    <a:gd name="connsiteY12" fmla="*/ 55234 h 131142"/>
                    <a:gd name="connsiteX13" fmla="*/ 67114 w 133611"/>
                    <a:gd name="connsiteY13" fmla="*/ 27463 h 131142"/>
                    <a:gd name="connsiteX14" fmla="*/ 96583 w 133611"/>
                    <a:gd name="connsiteY14" fmla="*/ 55234 h 131142"/>
                    <a:gd name="connsiteX15" fmla="*/ 37337 w 133611"/>
                    <a:gd name="connsiteY15" fmla="*/ 5523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67269" y="154"/>
                      </a:moveTo>
                      <a:cubicBezTo>
                        <a:pt x="27000" y="154"/>
                        <a:pt x="0" y="27617"/>
                        <a:pt x="0" y="65880"/>
                      </a:cubicBezTo>
                      <a:cubicBezTo>
                        <a:pt x="0" y="108617"/>
                        <a:pt x="33480" y="131143"/>
                        <a:pt x="70971" y="131143"/>
                      </a:cubicBezTo>
                      <a:cubicBezTo>
                        <a:pt x="90720" y="131143"/>
                        <a:pt x="113709" y="124817"/>
                        <a:pt x="127749" y="108309"/>
                      </a:cubicBezTo>
                      <a:lnTo>
                        <a:pt x="127749" y="105531"/>
                      </a:lnTo>
                      <a:lnTo>
                        <a:pt x="110314" y="88714"/>
                      </a:lnTo>
                      <a:lnTo>
                        <a:pt x="107537" y="88714"/>
                      </a:lnTo>
                      <a:cubicBezTo>
                        <a:pt x="99206" y="97663"/>
                        <a:pt x="86091" y="102446"/>
                        <a:pt x="72823" y="102446"/>
                      </a:cubicBezTo>
                      <a:cubicBezTo>
                        <a:pt x="55389" y="102446"/>
                        <a:pt x="39806" y="93651"/>
                        <a:pt x="37491" y="74983"/>
                      </a:cubicBezTo>
                      <a:lnTo>
                        <a:pt x="132840" y="74983"/>
                      </a:lnTo>
                      <a:cubicBezTo>
                        <a:pt x="133303" y="71743"/>
                        <a:pt x="133611" y="68503"/>
                        <a:pt x="133611" y="64800"/>
                      </a:cubicBezTo>
                      <a:cubicBezTo>
                        <a:pt x="133611" y="27000"/>
                        <a:pt x="107074" y="0"/>
                        <a:pt x="67269" y="0"/>
                      </a:cubicBezTo>
                      <a:close/>
                      <a:moveTo>
                        <a:pt x="37337" y="55234"/>
                      </a:moveTo>
                      <a:cubicBezTo>
                        <a:pt x="38571" y="37954"/>
                        <a:pt x="50606" y="27463"/>
                        <a:pt x="67114" y="27463"/>
                      </a:cubicBezTo>
                      <a:cubicBezTo>
                        <a:pt x="83623" y="27463"/>
                        <a:pt x="95194" y="37491"/>
                        <a:pt x="96583" y="55234"/>
                      </a:cubicBezTo>
                      <a:lnTo>
                        <a:pt x="37337" y="55234"/>
                      </a:lnTo>
                      <a:close/>
                    </a:path>
                  </a:pathLst>
                </a:custGeom>
                <a:solidFill>
                  <a:srgbClr val="010101"/>
                </a:solidFill>
                <a:ln w="0" cap="flat">
                  <a:noFill/>
                  <a:prstDash val="solid"/>
                  <a:miter/>
                </a:ln>
              </p:spPr>
              <p:txBody>
                <a:bodyPr rtlCol="0" anchor="ctr"/>
                <a:lstStyle/>
                <a:p>
                  <a:endParaRPr lang="fr-FR"/>
                </a:p>
              </p:txBody>
            </p:sp>
            <p:sp>
              <p:nvSpPr>
                <p:cNvPr id="106" name="Forme libre : forme 105">
                  <a:extLst>
                    <a:ext uri="{FF2B5EF4-FFF2-40B4-BE49-F238E27FC236}">
                      <a16:creationId xmlns:a16="http://schemas.microsoft.com/office/drawing/2014/main" id="{2D24CA46-0E9D-CCA4-7DE7-BF8A06C95ED2}"/>
                    </a:ext>
                  </a:extLst>
                </p:cNvPr>
                <p:cNvSpPr/>
                <p:nvPr/>
              </p:nvSpPr>
              <p:spPr>
                <a:xfrm>
                  <a:off x="9405179" y="643655"/>
                  <a:ext cx="123737" cy="128057"/>
                </a:xfrm>
                <a:custGeom>
                  <a:avLst/>
                  <a:gdLst>
                    <a:gd name="connsiteX0" fmla="*/ 70817 w 123737"/>
                    <a:gd name="connsiteY0" fmla="*/ 0 h 128057"/>
                    <a:gd name="connsiteX1" fmla="*/ 30549 w 123737"/>
                    <a:gd name="connsiteY1" fmla="*/ 14040 h 128057"/>
                    <a:gd name="connsiteX2" fmla="*/ 0 w 123737"/>
                    <a:gd name="connsiteY2" fmla="*/ 0 h 128057"/>
                    <a:gd name="connsiteX3" fmla="*/ 0 w 123737"/>
                    <a:gd name="connsiteY3" fmla="*/ 128057 h 128057"/>
                    <a:gd name="connsiteX4" fmla="*/ 38726 w 123737"/>
                    <a:gd name="connsiteY4" fmla="*/ 128057 h 128057"/>
                    <a:gd name="connsiteX5" fmla="*/ 38726 w 123737"/>
                    <a:gd name="connsiteY5" fmla="*/ 56777 h 128057"/>
                    <a:gd name="connsiteX6" fmla="*/ 62177 w 123737"/>
                    <a:gd name="connsiteY6" fmla="*/ 32709 h 128057"/>
                    <a:gd name="connsiteX7" fmla="*/ 85011 w 123737"/>
                    <a:gd name="connsiteY7" fmla="*/ 56777 h 128057"/>
                    <a:gd name="connsiteX8" fmla="*/ 85011 w 123737"/>
                    <a:gd name="connsiteY8" fmla="*/ 128057 h 128057"/>
                    <a:gd name="connsiteX9" fmla="*/ 123737 w 123737"/>
                    <a:gd name="connsiteY9" fmla="*/ 128057 h 128057"/>
                    <a:gd name="connsiteX10" fmla="*/ 123737 w 123737"/>
                    <a:gd name="connsiteY10" fmla="*/ 54000 h 128057"/>
                    <a:gd name="connsiteX11" fmla="*/ 70663 w 123737"/>
                    <a:gd name="connsiteY11" fmla="*/ 0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737" h="128057">
                      <a:moveTo>
                        <a:pt x="70817" y="0"/>
                      </a:moveTo>
                      <a:cubicBezTo>
                        <a:pt x="54617" y="0"/>
                        <a:pt x="40731" y="5554"/>
                        <a:pt x="30549" y="14040"/>
                      </a:cubicBezTo>
                      <a:cubicBezTo>
                        <a:pt x="25611" y="4783"/>
                        <a:pt x="11571" y="0"/>
                        <a:pt x="0" y="0"/>
                      </a:cubicBezTo>
                      <a:lnTo>
                        <a:pt x="0" y="128057"/>
                      </a:lnTo>
                      <a:lnTo>
                        <a:pt x="38726" y="128057"/>
                      </a:lnTo>
                      <a:lnTo>
                        <a:pt x="38726" y="56777"/>
                      </a:lnTo>
                      <a:cubicBezTo>
                        <a:pt x="38726" y="42737"/>
                        <a:pt x="47674" y="32709"/>
                        <a:pt x="62177" y="32709"/>
                      </a:cubicBezTo>
                      <a:cubicBezTo>
                        <a:pt x="76680" y="32709"/>
                        <a:pt x="85011" y="42737"/>
                        <a:pt x="85011" y="56777"/>
                      </a:cubicBezTo>
                      <a:lnTo>
                        <a:pt x="85011" y="128057"/>
                      </a:lnTo>
                      <a:lnTo>
                        <a:pt x="123737" y="128057"/>
                      </a:lnTo>
                      <a:lnTo>
                        <a:pt x="123737" y="54000"/>
                      </a:lnTo>
                      <a:cubicBezTo>
                        <a:pt x="123737" y="21291"/>
                        <a:pt x="102446" y="0"/>
                        <a:pt x="70663" y="0"/>
                      </a:cubicBezTo>
                      <a:close/>
                    </a:path>
                  </a:pathLst>
                </a:custGeom>
                <a:solidFill>
                  <a:srgbClr val="010101"/>
                </a:solidFill>
                <a:ln w="0" cap="flat">
                  <a:noFill/>
                  <a:prstDash val="solid"/>
                  <a:miter/>
                </a:ln>
              </p:spPr>
              <p:txBody>
                <a:bodyPr rtlCol="0" anchor="ctr"/>
                <a:lstStyle/>
                <a:p>
                  <a:endParaRPr lang="fr-FR"/>
                </a:p>
              </p:txBody>
            </p:sp>
          </p:grpSp>
          <p:sp>
            <p:nvSpPr>
              <p:cNvPr id="92" name="Forme libre : forme 91">
                <a:extLst>
                  <a:ext uri="{FF2B5EF4-FFF2-40B4-BE49-F238E27FC236}">
                    <a16:creationId xmlns:a16="http://schemas.microsoft.com/office/drawing/2014/main" id="{27F44EB7-65B2-0315-DA69-BBB41FB5B5D7}"/>
                  </a:ext>
                </a:extLst>
              </p:cNvPr>
              <p:cNvSpPr/>
              <p:nvPr/>
            </p:nvSpPr>
            <p:spPr>
              <a:xfrm>
                <a:off x="9456094" y="402043"/>
                <a:ext cx="44588" cy="44588"/>
              </a:xfrm>
              <a:custGeom>
                <a:avLst/>
                <a:gdLst>
                  <a:gd name="connsiteX0" fmla="*/ 22217 w 44588"/>
                  <a:gd name="connsiteY0" fmla="*/ 44589 h 44588"/>
                  <a:gd name="connsiteX1" fmla="*/ 44589 w 44588"/>
                  <a:gd name="connsiteY1" fmla="*/ 22371 h 44588"/>
                  <a:gd name="connsiteX2" fmla="*/ 22217 w 44588"/>
                  <a:gd name="connsiteY2" fmla="*/ 0 h 44588"/>
                  <a:gd name="connsiteX3" fmla="*/ 0 w 44588"/>
                  <a:gd name="connsiteY3" fmla="*/ 22371 h 44588"/>
                  <a:gd name="connsiteX4" fmla="*/ 22217 w 44588"/>
                  <a:gd name="connsiteY4" fmla="*/ 44589 h 4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8" h="44588">
                    <a:moveTo>
                      <a:pt x="22217" y="44589"/>
                    </a:moveTo>
                    <a:cubicBezTo>
                      <a:pt x="34560" y="44589"/>
                      <a:pt x="44589" y="34714"/>
                      <a:pt x="44589" y="22371"/>
                    </a:cubicBezTo>
                    <a:cubicBezTo>
                      <a:pt x="44589" y="10029"/>
                      <a:pt x="34560" y="0"/>
                      <a:pt x="22217" y="0"/>
                    </a:cubicBezTo>
                    <a:cubicBezTo>
                      <a:pt x="9874" y="0"/>
                      <a:pt x="0" y="10029"/>
                      <a:pt x="0" y="22371"/>
                    </a:cubicBezTo>
                    <a:cubicBezTo>
                      <a:pt x="0" y="34714"/>
                      <a:pt x="9874" y="44589"/>
                      <a:pt x="22217" y="44589"/>
                    </a:cubicBezTo>
                    <a:close/>
                  </a:path>
                </a:pathLst>
              </a:custGeom>
              <a:solidFill>
                <a:srgbClr val="010101"/>
              </a:solidFill>
              <a:ln w="0" cap="flat">
                <a:noFill/>
                <a:prstDash val="solid"/>
                <a:miter/>
              </a:ln>
            </p:spPr>
            <p:txBody>
              <a:bodyPr rtlCol="0" anchor="ctr"/>
              <a:lstStyle/>
              <a:p>
                <a:endParaRPr lang="fr-FR"/>
              </a:p>
            </p:txBody>
          </p:sp>
        </p:grpSp>
      </p:grpSp>
      <p:sp>
        <p:nvSpPr>
          <p:cNvPr id="23" name="Rectangle 22">
            <a:extLst>
              <a:ext uri="{FF2B5EF4-FFF2-40B4-BE49-F238E27FC236}">
                <a16:creationId xmlns:a16="http://schemas.microsoft.com/office/drawing/2014/main" id="{CA312716-2AA4-39BA-25B2-6323B7400C02}"/>
              </a:ext>
            </a:extLst>
          </p:cNvPr>
          <p:cNvSpPr/>
          <p:nvPr userDrawn="1"/>
        </p:nvSpPr>
        <p:spPr>
          <a:xfrm>
            <a:off x="469754" y="1213204"/>
            <a:ext cx="11709583" cy="5168546"/>
          </a:xfrm>
          <a:prstGeom prst="rect">
            <a:avLst/>
          </a:prstGeom>
          <a:solidFill>
            <a:srgbClr val="E518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aphique 7">
            <a:extLst>
              <a:ext uri="{FF2B5EF4-FFF2-40B4-BE49-F238E27FC236}">
                <a16:creationId xmlns:a16="http://schemas.microsoft.com/office/drawing/2014/main" id="{542AE338-EEBC-4C4E-F835-06C7E785257C}"/>
              </a:ext>
            </a:extLst>
          </p:cNvPr>
          <p:cNvGrpSpPr/>
          <p:nvPr/>
        </p:nvGrpSpPr>
        <p:grpSpPr>
          <a:xfrm>
            <a:off x="479426" y="1207231"/>
            <a:ext cx="11709647" cy="5168610"/>
            <a:chOff x="479426" y="1207231"/>
            <a:chExt cx="11709647" cy="5168610"/>
          </a:xfrm>
          <a:solidFill>
            <a:srgbClr val="FF7352"/>
          </a:solidFill>
        </p:grpSpPr>
        <p:sp>
          <p:nvSpPr>
            <p:cNvPr id="20" name="Forme libre : forme 19">
              <a:extLst>
                <a:ext uri="{FF2B5EF4-FFF2-40B4-BE49-F238E27FC236}">
                  <a16:creationId xmlns:a16="http://schemas.microsoft.com/office/drawing/2014/main" id="{D6606797-21C7-2F3E-156D-99F6803DCEB8}"/>
                </a:ext>
              </a:extLst>
            </p:cNvPr>
            <p:cNvSpPr/>
            <p:nvPr/>
          </p:nvSpPr>
          <p:spPr>
            <a:xfrm>
              <a:off x="479426" y="1207231"/>
              <a:ext cx="6361498" cy="5168546"/>
            </a:xfrm>
            <a:custGeom>
              <a:avLst/>
              <a:gdLst>
                <a:gd name="connsiteX0" fmla="*/ 2456841 w 6361498"/>
                <a:gd name="connsiteY0" fmla="*/ 4376533 h 5168546"/>
                <a:gd name="connsiteX1" fmla="*/ 2456841 w 6361498"/>
                <a:gd name="connsiteY1" fmla="*/ 1706308 h 5168546"/>
                <a:gd name="connsiteX2" fmla="*/ 1730802 w 6361498"/>
                <a:gd name="connsiteY2" fmla="*/ 0 h 5168546"/>
                <a:gd name="connsiteX3" fmla="*/ 0 w 6361498"/>
                <a:gd name="connsiteY3" fmla="*/ 0 h 5168546"/>
                <a:gd name="connsiteX4" fmla="*/ 0 w 6361498"/>
                <a:gd name="connsiteY4" fmla="*/ 288329 h 5168546"/>
                <a:gd name="connsiteX5" fmla="*/ 88751 w 6361498"/>
                <a:gd name="connsiteY5" fmla="*/ 285466 h 5168546"/>
                <a:gd name="connsiteX6" fmla="*/ 1509592 w 6361498"/>
                <a:gd name="connsiteY6" fmla="*/ 1706308 h 5168546"/>
                <a:gd name="connsiteX7" fmla="*/ 1509592 w 6361498"/>
                <a:gd name="connsiteY7" fmla="*/ 5168547 h 5168546"/>
                <a:gd name="connsiteX8" fmla="*/ 6361499 w 6361498"/>
                <a:gd name="connsiteY8" fmla="*/ 5168547 h 5168546"/>
                <a:gd name="connsiteX9" fmla="*/ 4233132 w 6361498"/>
                <a:gd name="connsiteY9" fmla="*/ 4376469 h 5168546"/>
                <a:gd name="connsiteX10" fmla="*/ 2456778 w 6361498"/>
                <a:gd name="connsiteY10" fmla="*/ 4376469 h 5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1498" h="5168546">
                  <a:moveTo>
                    <a:pt x="2456841" y="4376533"/>
                  </a:moveTo>
                  <a:lnTo>
                    <a:pt x="2456841" y="1706308"/>
                  </a:lnTo>
                  <a:cubicBezTo>
                    <a:pt x="2456841" y="1036000"/>
                    <a:pt x="2178373" y="430840"/>
                    <a:pt x="1730802" y="0"/>
                  </a:cubicBezTo>
                  <a:lnTo>
                    <a:pt x="0" y="0"/>
                  </a:lnTo>
                  <a:lnTo>
                    <a:pt x="0" y="288329"/>
                  </a:lnTo>
                  <a:cubicBezTo>
                    <a:pt x="29329" y="286548"/>
                    <a:pt x="58913" y="285466"/>
                    <a:pt x="88751" y="285466"/>
                  </a:cubicBezTo>
                  <a:cubicBezTo>
                    <a:pt x="873449" y="285466"/>
                    <a:pt x="1509592" y="921610"/>
                    <a:pt x="1509592" y="1706308"/>
                  </a:cubicBezTo>
                  <a:lnTo>
                    <a:pt x="1509592" y="5168547"/>
                  </a:lnTo>
                  <a:lnTo>
                    <a:pt x="6361499" y="5168547"/>
                  </a:lnTo>
                  <a:cubicBezTo>
                    <a:pt x="5789804" y="4675232"/>
                    <a:pt x="5045696" y="4376596"/>
                    <a:pt x="4233132" y="4376469"/>
                  </a:cubicBezTo>
                  <a:lnTo>
                    <a:pt x="2456778" y="4376469"/>
                  </a:lnTo>
                  <a:close/>
                </a:path>
              </a:pathLst>
            </a:custGeom>
            <a:grpFill/>
            <a:ln w="0"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F7BC16EF-70AC-2F83-5634-5C9E377EE573}"/>
                </a:ext>
              </a:extLst>
            </p:cNvPr>
            <p:cNvSpPr/>
            <p:nvPr/>
          </p:nvSpPr>
          <p:spPr>
            <a:xfrm>
              <a:off x="10991986" y="1207231"/>
              <a:ext cx="1197087" cy="1167121"/>
            </a:xfrm>
            <a:custGeom>
              <a:avLst/>
              <a:gdLst>
                <a:gd name="connsiteX0" fmla="*/ 1197088 w 1197087"/>
                <a:gd name="connsiteY0" fmla="*/ 1167122 h 1167121"/>
                <a:gd name="connsiteX1" fmla="*/ 1197088 w 1197087"/>
                <a:gd name="connsiteY1" fmla="*/ 0 h 1167121"/>
                <a:gd name="connsiteX2" fmla="*/ 0 w 1197087"/>
                <a:gd name="connsiteY2" fmla="*/ 0 h 1167121"/>
                <a:gd name="connsiteX3" fmla="*/ 1197088 w 1197087"/>
                <a:gd name="connsiteY3" fmla="*/ 1167122 h 1167121"/>
              </a:gdLst>
              <a:ahLst/>
              <a:cxnLst>
                <a:cxn ang="0">
                  <a:pos x="connsiteX0" y="connsiteY0"/>
                </a:cxn>
                <a:cxn ang="0">
                  <a:pos x="connsiteX1" y="connsiteY1"/>
                </a:cxn>
                <a:cxn ang="0">
                  <a:pos x="connsiteX2" y="connsiteY2"/>
                </a:cxn>
                <a:cxn ang="0">
                  <a:pos x="connsiteX3" y="connsiteY3"/>
                </a:cxn>
              </a:cxnLst>
              <a:rect l="l" t="t" r="r" b="b"/>
              <a:pathLst>
                <a:path w="1197087" h="1167121">
                  <a:moveTo>
                    <a:pt x="1197088" y="1167122"/>
                  </a:moveTo>
                  <a:lnTo>
                    <a:pt x="1197088" y="0"/>
                  </a:lnTo>
                  <a:lnTo>
                    <a:pt x="0" y="0"/>
                  </a:lnTo>
                  <a:cubicBezTo>
                    <a:pt x="430967" y="354876"/>
                    <a:pt x="831586" y="745380"/>
                    <a:pt x="1197088" y="1167122"/>
                  </a:cubicBezTo>
                  <a:close/>
                </a:path>
              </a:pathLst>
            </a:custGeom>
            <a:grpFill/>
            <a:ln w="0"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8220619C-74FF-C335-0E25-85F1B4276492}"/>
                </a:ext>
              </a:extLst>
            </p:cNvPr>
            <p:cNvSpPr/>
            <p:nvPr/>
          </p:nvSpPr>
          <p:spPr>
            <a:xfrm>
              <a:off x="9363359" y="1207231"/>
              <a:ext cx="2825714" cy="2732255"/>
            </a:xfrm>
            <a:custGeom>
              <a:avLst/>
              <a:gdLst>
                <a:gd name="connsiteX0" fmla="*/ 1628627 w 2825714"/>
                <a:gd name="connsiteY0" fmla="*/ 0 h 2732255"/>
                <a:gd name="connsiteX1" fmla="*/ 0 w 2825714"/>
                <a:gd name="connsiteY1" fmla="*/ 0 h 2732255"/>
                <a:gd name="connsiteX2" fmla="*/ 2825714 w 2825714"/>
                <a:gd name="connsiteY2" fmla="*/ 2732255 h 2732255"/>
                <a:gd name="connsiteX3" fmla="*/ 2825714 w 2825714"/>
                <a:gd name="connsiteY3" fmla="*/ 1167122 h 2732255"/>
                <a:gd name="connsiteX4" fmla="*/ 1628627 w 2825714"/>
                <a:gd name="connsiteY4" fmla="*/ 0 h 273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714" h="2732255">
                  <a:moveTo>
                    <a:pt x="1628627" y="0"/>
                  </a:moveTo>
                  <a:lnTo>
                    <a:pt x="0" y="0"/>
                  </a:lnTo>
                  <a:cubicBezTo>
                    <a:pt x="1131113" y="691303"/>
                    <a:pt x="2097639" y="1626654"/>
                    <a:pt x="2825714" y="2732255"/>
                  </a:cubicBezTo>
                  <a:lnTo>
                    <a:pt x="2825714" y="1167122"/>
                  </a:lnTo>
                  <a:cubicBezTo>
                    <a:pt x="2460213" y="745380"/>
                    <a:pt x="2059593" y="354940"/>
                    <a:pt x="1628627" y="0"/>
                  </a:cubicBezTo>
                  <a:close/>
                </a:path>
              </a:pathLst>
            </a:custGeom>
            <a:solidFill>
              <a:schemeClr val="accent4">
                <a:lumMod val="60000"/>
                <a:lumOff val="40000"/>
              </a:schemeClr>
            </a:solidFill>
            <a:ln w="0"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957F18D5-B328-E087-6EF3-3EECC9E53475}"/>
                </a:ext>
              </a:extLst>
            </p:cNvPr>
            <p:cNvSpPr/>
            <p:nvPr/>
          </p:nvSpPr>
          <p:spPr>
            <a:xfrm>
              <a:off x="7466189" y="1207231"/>
              <a:ext cx="4722884" cy="4796810"/>
            </a:xfrm>
            <a:custGeom>
              <a:avLst/>
              <a:gdLst>
                <a:gd name="connsiteX0" fmla="*/ 1897170 w 4722884"/>
                <a:gd name="connsiteY0" fmla="*/ 0 h 4796810"/>
                <a:gd name="connsiteX1" fmla="*/ 0 w 4722884"/>
                <a:gd name="connsiteY1" fmla="*/ 0 h 4796810"/>
                <a:gd name="connsiteX2" fmla="*/ 33338 w 4722884"/>
                <a:gd name="connsiteY2" fmla="*/ 141302 h 4796810"/>
                <a:gd name="connsiteX3" fmla="*/ 4722885 w 4722884"/>
                <a:gd name="connsiteY3" fmla="*/ 4796811 h 4796810"/>
                <a:gd name="connsiteX4" fmla="*/ 4722885 w 4722884"/>
                <a:gd name="connsiteY4" fmla="*/ 2732319 h 4796810"/>
                <a:gd name="connsiteX5" fmla="*/ 1897170 w 4722884"/>
                <a:gd name="connsiteY5" fmla="*/ 0 h 479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2884" h="4796810">
                  <a:moveTo>
                    <a:pt x="1897170" y="0"/>
                  </a:moveTo>
                  <a:lnTo>
                    <a:pt x="0" y="0"/>
                  </a:lnTo>
                  <a:cubicBezTo>
                    <a:pt x="11579" y="46888"/>
                    <a:pt x="22713" y="94031"/>
                    <a:pt x="33338" y="141302"/>
                  </a:cubicBezTo>
                  <a:cubicBezTo>
                    <a:pt x="2187281" y="944513"/>
                    <a:pt x="3904340" y="2650439"/>
                    <a:pt x="4722885" y="4796811"/>
                  </a:cubicBezTo>
                  <a:lnTo>
                    <a:pt x="4722885" y="2732319"/>
                  </a:lnTo>
                  <a:cubicBezTo>
                    <a:pt x="3994809" y="1626654"/>
                    <a:pt x="3028346" y="691303"/>
                    <a:pt x="1897170" y="0"/>
                  </a:cubicBezTo>
                  <a:close/>
                </a:path>
              </a:pathLst>
            </a:custGeom>
            <a:grpFill/>
            <a:ln w="0"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7C31CE09-D1CA-0B61-CA95-5A681A71D86C}"/>
                </a:ext>
              </a:extLst>
            </p:cNvPr>
            <p:cNvSpPr/>
            <p:nvPr/>
          </p:nvSpPr>
          <p:spPr>
            <a:xfrm>
              <a:off x="6485603" y="1207231"/>
              <a:ext cx="5703406" cy="5168546"/>
            </a:xfrm>
            <a:custGeom>
              <a:avLst/>
              <a:gdLst>
                <a:gd name="connsiteX0" fmla="*/ 1013924 w 5703406"/>
                <a:gd name="connsiteY0" fmla="*/ 141302 h 5168546"/>
                <a:gd name="connsiteX1" fmla="*/ 980586 w 5703406"/>
                <a:gd name="connsiteY1" fmla="*/ 0 h 5168546"/>
                <a:gd name="connsiteX2" fmla="*/ 0 w 5703406"/>
                <a:gd name="connsiteY2" fmla="*/ 0 h 5168546"/>
                <a:gd name="connsiteX3" fmla="*/ 182400 w 5703406"/>
                <a:gd name="connsiteY3" fmla="*/ 863460 h 5168546"/>
                <a:gd name="connsiteX4" fmla="*/ 4831421 w 5703406"/>
                <a:gd name="connsiteY4" fmla="*/ 5168547 h 5168546"/>
                <a:gd name="connsiteX5" fmla="*/ 5703407 w 5703406"/>
                <a:gd name="connsiteY5" fmla="*/ 5168547 h 5168546"/>
                <a:gd name="connsiteX6" fmla="*/ 5703407 w 5703406"/>
                <a:gd name="connsiteY6" fmla="*/ 4796748 h 5168546"/>
                <a:gd name="connsiteX7" fmla="*/ 1013924 w 5703406"/>
                <a:gd name="connsiteY7" fmla="*/ 141302 h 5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406" h="5168546">
                  <a:moveTo>
                    <a:pt x="1013924" y="141302"/>
                  </a:moveTo>
                  <a:cubicBezTo>
                    <a:pt x="1003299" y="94031"/>
                    <a:pt x="992165" y="46952"/>
                    <a:pt x="980586" y="0"/>
                  </a:cubicBezTo>
                  <a:lnTo>
                    <a:pt x="0" y="0"/>
                  </a:lnTo>
                  <a:cubicBezTo>
                    <a:pt x="80671" y="280122"/>
                    <a:pt x="142001" y="568451"/>
                    <a:pt x="182400" y="863460"/>
                  </a:cubicBezTo>
                  <a:cubicBezTo>
                    <a:pt x="2326546" y="1483317"/>
                    <a:pt x="4053658" y="3095911"/>
                    <a:pt x="4831421" y="5168547"/>
                  </a:cubicBezTo>
                  <a:lnTo>
                    <a:pt x="5703407" y="5168547"/>
                  </a:lnTo>
                  <a:lnTo>
                    <a:pt x="5703407" y="4796748"/>
                  </a:lnTo>
                  <a:cubicBezTo>
                    <a:pt x="4884926" y="2650439"/>
                    <a:pt x="3167866" y="944513"/>
                    <a:pt x="1013924" y="141302"/>
                  </a:cubicBezTo>
                  <a:close/>
                </a:path>
              </a:pathLst>
            </a:custGeom>
            <a:solidFill>
              <a:schemeClr val="accent4">
                <a:lumMod val="60000"/>
                <a:lumOff val="40000"/>
              </a:schemeClr>
            </a:solidFill>
            <a:ln w="0"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8515F4E3-6D56-5CF8-09A2-B6230C6567F4}"/>
                </a:ext>
              </a:extLst>
            </p:cNvPr>
            <p:cNvSpPr/>
            <p:nvPr/>
          </p:nvSpPr>
          <p:spPr>
            <a:xfrm>
              <a:off x="5492165" y="1207231"/>
              <a:ext cx="5824922" cy="5168546"/>
            </a:xfrm>
            <a:custGeom>
              <a:avLst/>
              <a:gdLst>
                <a:gd name="connsiteX0" fmla="*/ 1175902 w 5824922"/>
                <a:gd name="connsiteY0" fmla="*/ 863460 h 5168546"/>
                <a:gd name="connsiteX1" fmla="*/ 993501 w 5824922"/>
                <a:gd name="connsiteY1" fmla="*/ 0 h 5168546"/>
                <a:gd name="connsiteX2" fmla="*/ 0 w 5824922"/>
                <a:gd name="connsiteY2" fmla="*/ 0 h 5168546"/>
                <a:gd name="connsiteX3" fmla="*/ 285339 w 5824922"/>
                <a:gd name="connsiteY3" fmla="*/ 1627863 h 5168546"/>
                <a:gd name="connsiteX4" fmla="*/ 4801838 w 5824922"/>
                <a:gd name="connsiteY4" fmla="*/ 5168547 h 5168546"/>
                <a:gd name="connsiteX5" fmla="*/ 5824922 w 5824922"/>
                <a:gd name="connsiteY5" fmla="*/ 5168547 h 5168546"/>
                <a:gd name="connsiteX6" fmla="*/ 1175902 w 5824922"/>
                <a:gd name="connsiteY6" fmla="*/ 863460 h 5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4922" h="5168546">
                  <a:moveTo>
                    <a:pt x="1175902" y="863460"/>
                  </a:moveTo>
                  <a:cubicBezTo>
                    <a:pt x="1135503" y="568451"/>
                    <a:pt x="1074109" y="280122"/>
                    <a:pt x="993501" y="0"/>
                  </a:cubicBezTo>
                  <a:lnTo>
                    <a:pt x="0" y="0"/>
                  </a:lnTo>
                  <a:cubicBezTo>
                    <a:pt x="177120" y="511192"/>
                    <a:pt x="276941" y="1058394"/>
                    <a:pt x="285339" y="1627863"/>
                  </a:cubicBezTo>
                  <a:cubicBezTo>
                    <a:pt x="2308096" y="1985348"/>
                    <a:pt x="3990419" y="3342442"/>
                    <a:pt x="4801838" y="5168547"/>
                  </a:cubicBezTo>
                  <a:lnTo>
                    <a:pt x="5824922" y="5168547"/>
                  </a:lnTo>
                  <a:cubicBezTo>
                    <a:pt x="5047159" y="3095848"/>
                    <a:pt x="3320047" y="1483317"/>
                    <a:pt x="1175902" y="863460"/>
                  </a:cubicBezTo>
                  <a:close/>
                </a:path>
              </a:pathLst>
            </a:custGeom>
            <a:grpFill/>
            <a:ln w="0"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F3E6C9EE-2048-AF44-DFEC-F8D176F47E2D}"/>
                </a:ext>
              </a:extLst>
            </p:cNvPr>
            <p:cNvSpPr/>
            <p:nvPr/>
          </p:nvSpPr>
          <p:spPr>
            <a:xfrm>
              <a:off x="4475506" y="1207231"/>
              <a:ext cx="5818432" cy="5168546"/>
            </a:xfrm>
            <a:custGeom>
              <a:avLst/>
              <a:gdLst>
                <a:gd name="connsiteX0" fmla="*/ 1301935 w 5818432"/>
                <a:gd name="connsiteY0" fmla="*/ 1627863 h 5168546"/>
                <a:gd name="connsiteX1" fmla="*/ 1016596 w 5818432"/>
                <a:gd name="connsiteY1" fmla="*/ 0 h 5168546"/>
                <a:gd name="connsiteX2" fmla="*/ 0 w 5818432"/>
                <a:gd name="connsiteY2" fmla="*/ 0 h 5168546"/>
                <a:gd name="connsiteX3" fmla="*/ 355258 w 5818432"/>
                <a:gd name="connsiteY3" fmla="*/ 1706308 h 5168546"/>
                <a:gd name="connsiteX4" fmla="*/ 355258 w 5818432"/>
                <a:gd name="connsiteY4" fmla="*/ 2483371 h 5168546"/>
                <a:gd name="connsiteX5" fmla="*/ 4762457 w 5818432"/>
                <a:gd name="connsiteY5" fmla="*/ 5168547 h 5168546"/>
                <a:gd name="connsiteX6" fmla="*/ 5818433 w 5818432"/>
                <a:gd name="connsiteY6" fmla="*/ 5168547 h 5168546"/>
                <a:gd name="connsiteX7" fmla="*/ 1301935 w 5818432"/>
                <a:gd name="connsiteY7" fmla="*/ 1627863 h 5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8432" h="5168546">
                  <a:moveTo>
                    <a:pt x="1301935" y="1627863"/>
                  </a:moveTo>
                  <a:cubicBezTo>
                    <a:pt x="1293537" y="1058458"/>
                    <a:pt x="1193716" y="511192"/>
                    <a:pt x="1016596" y="0"/>
                  </a:cubicBezTo>
                  <a:lnTo>
                    <a:pt x="0" y="0"/>
                  </a:lnTo>
                  <a:cubicBezTo>
                    <a:pt x="228462" y="522453"/>
                    <a:pt x="355258" y="1099620"/>
                    <a:pt x="355258" y="1706308"/>
                  </a:cubicBezTo>
                  <a:lnTo>
                    <a:pt x="355258" y="2483371"/>
                  </a:lnTo>
                  <a:cubicBezTo>
                    <a:pt x="2254591" y="2526506"/>
                    <a:pt x="3903640" y="3601569"/>
                    <a:pt x="4762457" y="5168547"/>
                  </a:cubicBezTo>
                  <a:lnTo>
                    <a:pt x="5818433" y="5168547"/>
                  </a:lnTo>
                  <a:cubicBezTo>
                    <a:pt x="5006951" y="3342378"/>
                    <a:pt x="3324691" y="1985348"/>
                    <a:pt x="1301935" y="1627863"/>
                  </a:cubicBezTo>
                  <a:close/>
                </a:path>
              </a:pathLst>
            </a:custGeom>
            <a:solidFill>
              <a:schemeClr val="accent4">
                <a:lumMod val="60000"/>
                <a:lumOff val="40000"/>
              </a:schemeClr>
            </a:solidFill>
            <a:ln w="0"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1FCF0E0-1CE5-7C36-92A9-5945EFDB9BAA}"/>
                </a:ext>
              </a:extLst>
            </p:cNvPr>
            <p:cNvSpPr/>
            <p:nvPr/>
          </p:nvSpPr>
          <p:spPr>
            <a:xfrm>
              <a:off x="3411195" y="1207231"/>
              <a:ext cx="5826703" cy="5168546"/>
            </a:xfrm>
            <a:custGeom>
              <a:avLst/>
              <a:gdLst>
                <a:gd name="connsiteX0" fmla="*/ 1419569 w 5826703"/>
                <a:gd name="connsiteY0" fmla="*/ 2483371 h 5168546"/>
                <a:gd name="connsiteX1" fmla="*/ 1419569 w 5826703"/>
                <a:gd name="connsiteY1" fmla="*/ 1706308 h 5168546"/>
                <a:gd name="connsiteX2" fmla="*/ 1064311 w 5826703"/>
                <a:gd name="connsiteY2" fmla="*/ 0 h 5168546"/>
                <a:gd name="connsiteX3" fmla="*/ 0 w 5826703"/>
                <a:gd name="connsiteY3" fmla="*/ 0 h 5168546"/>
                <a:gd name="connsiteX4" fmla="*/ 472320 w 5826703"/>
                <a:gd name="connsiteY4" fmla="*/ 1706308 h 5168546"/>
                <a:gd name="connsiteX5" fmla="*/ 472320 w 5826703"/>
                <a:gd name="connsiteY5" fmla="*/ 3429284 h 5168546"/>
                <a:gd name="connsiteX6" fmla="*/ 1301362 w 5826703"/>
                <a:gd name="connsiteY6" fmla="*/ 3429284 h 5168546"/>
                <a:gd name="connsiteX7" fmla="*/ 4707743 w 5826703"/>
                <a:gd name="connsiteY7" fmla="*/ 5168547 h 5168546"/>
                <a:gd name="connsiteX8" fmla="*/ 5826704 w 5826703"/>
                <a:gd name="connsiteY8" fmla="*/ 5168547 h 5168546"/>
                <a:gd name="connsiteX9" fmla="*/ 1419505 w 5826703"/>
                <a:gd name="connsiteY9" fmla="*/ 2483371 h 5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6703" h="5168546">
                  <a:moveTo>
                    <a:pt x="1419569" y="2483371"/>
                  </a:moveTo>
                  <a:lnTo>
                    <a:pt x="1419569" y="1706308"/>
                  </a:lnTo>
                  <a:cubicBezTo>
                    <a:pt x="1419569" y="1099557"/>
                    <a:pt x="1292773" y="522453"/>
                    <a:pt x="1064311" y="0"/>
                  </a:cubicBezTo>
                  <a:lnTo>
                    <a:pt x="0" y="0"/>
                  </a:lnTo>
                  <a:cubicBezTo>
                    <a:pt x="299844" y="498468"/>
                    <a:pt x="472320" y="1082252"/>
                    <a:pt x="472320" y="1706308"/>
                  </a:cubicBezTo>
                  <a:lnTo>
                    <a:pt x="472320" y="3429284"/>
                  </a:lnTo>
                  <a:lnTo>
                    <a:pt x="1301362" y="3429284"/>
                  </a:lnTo>
                  <a:cubicBezTo>
                    <a:pt x="2700318" y="3429348"/>
                    <a:pt x="3941940" y="4115370"/>
                    <a:pt x="4707743" y="5168547"/>
                  </a:cubicBezTo>
                  <a:lnTo>
                    <a:pt x="5826704" y="5168547"/>
                  </a:lnTo>
                  <a:cubicBezTo>
                    <a:pt x="4967951" y="3601569"/>
                    <a:pt x="3318902" y="2526506"/>
                    <a:pt x="1419505" y="2483371"/>
                  </a:cubicBezTo>
                  <a:close/>
                </a:path>
              </a:pathLst>
            </a:custGeom>
            <a:grpFill/>
            <a:ln w="0"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8CFD3532-CE74-5C8D-052F-700E7A693FD3}"/>
                </a:ext>
              </a:extLst>
            </p:cNvPr>
            <p:cNvSpPr/>
            <p:nvPr/>
          </p:nvSpPr>
          <p:spPr>
            <a:xfrm>
              <a:off x="2210164" y="1207231"/>
              <a:ext cx="5908837" cy="5168610"/>
            </a:xfrm>
            <a:custGeom>
              <a:avLst/>
              <a:gdLst>
                <a:gd name="connsiteX0" fmla="*/ 2502394 w 5908837"/>
                <a:gd name="connsiteY0" fmla="*/ 3429284 h 5168610"/>
                <a:gd name="connsiteX1" fmla="*/ 1673352 w 5908837"/>
                <a:gd name="connsiteY1" fmla="*/ 3429284 h 5168610"/>
                <a:gd name="connsiteX2" fmla="*/ 1673352 w 5908837"/>
                <a:gd name="connsiteY2" fmla="*/ 1706308 h 5168610"/>
                <a:gd name="connsiteX3" fmla="*/ 1201032 w 5908837"/>
                <a:gd name="connsiteY3" fmla="*/ 0 h 5168610"/>
                <a:gd name="connsiteX4" fmla="*/ 0 w 5908837"/>
                <a:gd name="connsiteY4" fmla="*/ 0 h 5168610"/>
                <a:gd name="connsiteX5" fmla="*/ 726103 w 5908837"/>
                <a:gd name="connsiteY5" fmla="*/ 1706308 h 5168610"/>
                <a:gd name="connsiteX6" fmla="*/ 726103 w 5908837"/>
                <a:gd name="connsiteY6" fmla="*/ 4376533 h 5168610"/>
                <a:gd name="connsiteX7" fmla="*/ 2502394 w 5908837"/>
                <a:gd name="connsiteY7" fmla="*/ 4376533 h 5168610"/>
                <a:gd name="connsiteX8" fmla="*/ 4630761 w 5908837"/>
                <a:gd name="connsiteY8" fmla="*/ 5168611 h 5168610"/>
                <a:gd name="connsiteX9" fmla="*/ 5908838 w 5908837"/>
                <a:gd name="connsiteY9" fmla="*/ 5168611 h 5168610"/>
                <a:gd name="connsiteX10" fmla="*/ 2502457 w 5908837"/>
                <a:gd name="connsiteY10" fmla="*/ 3429348 h 516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8837" h="5168610">
                  <a:moveTo>
                    <a:pt x="2502394" y="3429284"/>
                  </a:moveTo>
                  <a:lnTo>
                    <a:pt x="1673352" y="3429284"/>
                  </a:lnTo>
                  <a:lnTo>
                    <a:pt x="1673352" y="1706308"/>
                  </a:lnTo>
                  <a:cubicBezTo>
                    <a:pt x="1673352" y="1082252"/>
                    <a:pt x="1500876" y="498468"/>
                    <a:pt x="1201032" y="0"/>
                  </a:cubicBezTo>
                  <a:lnTo>
                    <a:pt x="0" y="0"/>
                  </a:lnTo>
                  <a:cubicBezTo>
                    <a:pt x="447572" y="430840"/>
                    <a:pt x="726103" y="1036000"/>
                    <a:pt x="726103" y="1706308"/>
                  </a:cubicBezTo>
                  <a:lnTo>
                    <a:pt x="726103" y="4376533"/>
                  </a:lnTo>
                  <a:cubicBezTo>
                    <a:pt x="726103" y="4376533"/>
                    <a:pt x="2502394" y="4376533"/>
                    <a:pt x="2502394" y="4376533"/>
                  </a:cubicBezTo>
                  <a:cubicBezTo>
                    <a:pt x="3314958" y="4376596"/>
                    <a:pt x="4059065" y="4675296"/>
                    <a:pt x="4630761" y="5168611"/>
                  </a:cubicBezTo>
                  <a:lnTo>
                    <a:pt x="5908838" y="5168611"/>
                  </a:lnTo>
                  <a:cubicBezTo>
                    <a:pt x="5143036" y="4115433"/>
                    <a:pt x="3901350" y="3429411"/>
                    <a:pt x="2502457" y="3429348"/>
                  </a:cubicBezTo>
                  <a:close/>
                </a:path>
              </a:pathLst>
            </a:custGeom>
            <a:solidFill>
              <a:schemeClr val="accent4">
                <a:lumMod val="60000"/>
                <a:lumOff val="40000"/>
              </a:schemeClr>
            </a:solidFill>
            <a:ln w="0"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E7E8A976-9D66-BC8D-016B-039DA190EFCF}"/>
                </a:ext>
              </a:extLst>
            </p:cNvPr>
            <p:cNvSpPr/>
            <p:nvPr/>
          </p:nvSpPr>
          <p:spPr>
            <a:xfrm>
              <a:off x="479426" y="1492697"/>
              <a:ext cx="1509655" cy="4883144"/>
            </a:xfrm>
            <a:custGeom>
              <a:avLst/>
              <a:gdLst>
                <a:gd name="connsiteX0" fmla="*/ 88751 w 1509655"/>
                <a:gd name="connsiteY0" fmla="*/ 0 h 4883144"/>
                <a:gd name="connsiteX1" fmla="*/ 0 w 1509655"/>
                <a:gd name="connsiteY1" fmla="*/ 2863 h 4883144"/>
                <a:gd name="connsiteX2" fmla="*/ 0 w 1509655"/>
                <a:gd name="connsiteY2" fmla="*/ 955710 h 4883144"/>
                <a:gd name="connsiteX3" fmla="*/ 88751 w 1509655"/>
                <a:gd name="connsiteY3" fmla="*/ 947249 h 4883144"/>
                <a:gd name="connsiteX4" fmla="*/ 562407 w 1509655"/>
                <a:gd name="connsiteY4" fmla="*/ 1420905 h 4883144"/>
                <a:gd name="connsiteX5" fmla="*/ 562407 w 1509655"/>
                <a:gd name="connsiteY5" fmla="*/ 4883144 h 4883144"/>
                <a:gd name="connsiteX6" fmla="*/ 1509656 w 1509655"/>
                <a:gd name="connsiteY6" fmla="*/ 4883144 h 4883144"/>
                <a:gd name="connsiteX7" fmla="*/ 1509656 w 1509655"/>
                <a:gd name="connsiteY7" fmla="*/ 1420842 h 4883144"/>
                <a:gd name="connsiteX8" fmla="*/ 88815 w 1509655"/>
                <a:gd name="connsiteY8" fmla="*/ 0 h 48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655" h="4883144">
                  <a:moveTo>
                    <a:pt x="88751" y="0"/>
                  </a:moveTo>
                  <a:cubicBezTo>
                    <a:pt x="58913" y="0"/>
                    <a:pt x="29393" y="1018"/>
                    <a:pt x="0" y="2863"/>
                  </a:cubicBezTo>
                  <a:lnTo>
                    <a:pt x="0" y="955710"/>
                  </a:lnTo>
                  <a:cubicBezTo>
                    <a:pt x="28757" y="950239"/>
                    <a:pt x="58404" y="947249"/>
                    <a:pt x="88751" y="947249"/>
                  </a:cubicBezTo>
                  <a:cubicBezTo>
                    <a:pt x="350296" y="947249"/>
                    <a:pt x="562407" y="1159297"/>
                    <a:pt x="562407" y="1420905"/>
                  </a:cubicBezTo>
                  <a:lnTo>
                    <a:pt x="562407" y="4883144"/>
                  </a:lnTo>
                  <a:cubicBezTo>
                    <a:pt x="562407" y="4883144"/>
                    <a:pt x="1509656" y="4883144"/>
                    <a:pt x="1509656" y="4883144"/>
                  </a:cubicBezTo>
                  <a:lnTo>
                    <a:pt x="1509656" y="1420842"/>
                  </a:lnTo>
                  <a:cubicBezTo>
                    <a:pt x="1509656" y="636144"/>
                    <a:pt x="873512" y="0"/>
                    <a:pt x="88815" y="0"/>
                  </a:cubicBezTo>
                  <a:close/>
                </a:path>
              </a:pathLst>
            </a:custGeom>
            <a:solidFill>
              <a:schemeClr val="accent4">
                <a:lumMod val="60000"/>
                <a:lumOff val="40000"/>
              </a:schemeClr>
            </a:solidFill>
            <a:ln w="0"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973A38C3-4BF6-434F-55B3-A41B654F6FAA}"/>
                </a:ext>
              </a:extLst>
            </p:cNvPr>
            <p:cNvSpPr/>
            <p:nvPr/>
          </p:nvSpPr>
          <p:spPr>
            <a:xfrm>
              <a:off x="479426" y="2439882"/>
              <a:ext cx="562407" cy="3935895"/>
            </a:xfrm>
            <a:custGeom>
              <a:avLst/>
              <a:gdLst>
                <a:gd name="connsiteX0" fmla="*/ 88751 w 562407"/>
                <a:gd name="connsiteY0" fmla="*/ 0 h 3935895"/>
                <a:gd name="connsiteX1" fmla="*/ 0 w 562407"/>
                <a:gd name="connsiteY1" fmla="*/ 8462 h 3935895"/>
                <a:gd name="connsiteX2" fmla="*/ 0 w 562407"/>
                <a:gd name="connsiteY2" fmla="*/ 3935896 h 3935895"/>
                <a:gd name="connsiteX3" fmla="*/ 562407 w 562407"/>
                <a:gd name="connsiteY3" fmla="*/ 3935896 h 3935895"/>
                <a:gd name="connsiteX4" fmla="*/ 562407 w 562407"/>
                <a:gd name="connsiteY4" fmla="*/ 473656 h 3935895"/>
                <a:gd name="connsiteX5" fmla="*/ 88815 w 562407"/>
                <a:gd name="connsiteY5" fmla="*/ 0 h 393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407" h="3935895">
                  <a:moveTo>
                    <a:pt x="88751" y="0"/>
                  </a:moveTo>
                  <a:cubicBezTo>
                    <a:pt x="58404" y="0"/>
                    <a:pt x="28757" y="2990"/>
                    <a:pt x="0" y="8462"/>
                  </a:cubicBezTo>
                  <a:lnTo>
                    <a:pt x="0" y="3935896"/>
                  </a:lnTo>
                  <a:lnTo>
                    <a:pt x="562407" y="3935896"/>
                  </a:lnTo>
                  <a:lnTo>
                    <a:pt x="562407" y="473656"/>
                  </a:lnTo>
                  <a:cubicBezTo>
                    <a:pt x="562407" y="212111"/>
                    <a:pt x="350359" y="0"/>
                    <a:pt x="88815" y="0"/>
                  </a:cubicBezTo>
                  <a:close/>
                </a:path>
              </a:pathLst>
            </a:custGeom>
            <a:grpFill/>
            <a:ln w="0" cap="flat">
              <a:noFill/>
              <a:prstDash val="solid"/>
              <a:miter/>
            </a:ln>
          </p:spPr>
          <p:txBody>
            <a:bodyPr rtlCol="0" anchor="ctr"/>
            <a:lstStyle/>
            <a:p>
              <a:endParaRPr lang="fr-FR"/>
            </a:p>
          </p:txBody>
        </p:sp>
      </p:grpSp>
      <p:sp>
        <p:nvSpPr>
          <p:cNvPr id="2" name="Titre 1">
            <a:extLst>
              <a:ext uri="{FF2B5EF4-FFF2-40B4-BE49-F238E27FC236}">
                <a16:creationId xmlns:a16="http://schemas.microsoft.com/office/drawing/2014/main" id="{48BC8377-7FF9-6E63-CEB9-0864670E10BC}"/>
              </a:ext>
            </a:extLst>
          </p:cNvPr>
          <p:cNvSpPr>
            <a:spLocks noGrp="1"/>
          </p:cNvSpPr>
          <p:nvPr>
            <p:ph type="ctrTitle" hasCustomPrompt="1"/>
          </p:nvPr>
        </p:nvSpPr>
        <p:spPr>
          <a:xfrm>
            <a:off x="1127124" y="2672385"/>
            <a:ext cx="10579421" cy="1513235"/>
          </a:xfrm>
          <a:prstGeom prst="rect">
            <a:avLst/>
          </a:prstGeom>
        </p:spPr>
        <p:txBody>
          <a:bodyPr wrap="square" lIns="0" tIns="0" rIns="0" bIns="0" anchor="t" anchorCtr="0">
            <a:spAutoFit/>
          </a:bodyPr>
          <a:lstStyle>
            <a:lvl1pPr algn="l">
              <a:lnSpc>
                <a:spcPts val="5900"/>
              </a:lnSpc>
              <a:defRPr sz="5900" b="1" cap="none" baseline="0">
                <a:solidFill>
                  <a:schemeClr val="bg1"/>
                </a:solidFill>
                <a:latin typeface="+mn-lt"/>
              </a:defRPr>
            </a:lvl1pPr>
          </a:lstStyle>
          <a:p>
            <a:r>
              <a:rPr lang="fr-FR"/>
              <a:t>Titre de la présentation</a:t>
            </a:r>
            <a:br>
              <a:rPr lang="fr-FR"/>
            </a:br>
            <a:r>
              <a:rPr lang="fr-FR"/>
              <a:t>sur 2 ou 3 lignes</a:t>
            </a:r>
          </a:p>
        </p:txBody>
      </p:sp>
      <p:pic>
        <p:nvPicPr>
          <p:cNvPr id="10" name="Image 9" descr="Une image contenant silhouette, Graphique, graphisme, capture d’écran&#10;&#10;Description générée automatiquement">
            <a:extLst>
              <a:ext uri="{FF2B5EF4-FFF2-40B4-BE49-F238E27FC236}">
                <a16:creationId xmlns:a16="http://schemas.microsoft.com/office/drawing/2014/main" id="{D12845B5-91BF-588D-AE52-E0D1032F0E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35" y="234901"/>
            <a:ext cx="821090" cy="720000"/>
          </a:xfrm>
          <a:prstGeom prst="rect">
            <a:avLst/>
          </a:prstGeom>
        </p:spPr>
      </p:pic>
      <p:sp>
        <p:nvSpPr>
          <p:cNvPr id="5" name="Espace réservé du texte 10">
            <a:extLst>
              <a:ext uri="{FF2B5EF4-FFF2-40B4-BE49-F238E27FC236}">
                <a16:creationId xmlns:a16="http://schemas.microsoft.com/office/drawing/2014/main" id="{5B784CA9-CCBA-4638-B783-0F6CB8104F83}"/>
              </a:ext>
            </a:extLst>
          </p:cNvPr>
          <p:cNvSpPr>
            <a:spLocks noGrp="1"/>
          </p:cNvSpPr>
          <p:nvPr>
            <p:ph type="body" sz="quarter" idx="10" hasCustomPrompt="1"/>
          </p:nvPr>
        </p:nvSpPr>
        <p:spPr>
          <a:xfrm>
            <a:off x="1127124" y="4166164"/>
            <a:ext cx="10579421" cy="538609"/>
          </a:xfrm>
        </p:spPr>
        <p:txBody>
          <a:bodyPr wrap="square">
            <a:spAutoFit/>
          </a:bodyPr>
          <a:lstStyle>
            <a:lvl1pPr>
              <a:defRPr sz="3400">
                <a:solidFill>
                  <a:schemeClr val="bg1"/>
                </a:solidFill>
              </a:defRPr>
            </a:lvl1pPr>
            <a:lvl2pPr>
              <a:defRPr sz="1500">
                <a:solidFill>
                  <a:schemeClr val="tx1"/>
                </a:solidFill>
                <a:latin typeface="Outfit Medium" pitchFamily="2" charset="0"/>
              </a:defRPr>
            </a:lvl2pPr>
            <a:lvl3pPr>
              <a:defRPr sz="1500">
                <a:solidFill>
                  <a:schemeClr val="tx1"/>
                </a:solidFill>
                <a:latin typeface="Outfit Medium" pitchFamily="2" charset="0"/>
              </a:defRPr>
            </a:lvl3pPr>
            <a:lvl4pPr>
              <a:defRPr sz="1500">
                <a:solidFill>
                  <a:schemeClr val="tx1"/>
                </a:solidFill>
                <a:latin typeface="Outfit Medium" pitchFamily="2" charset="0"/>
              </a:defRPr>
            </a:lvl4pPr>
            <a:lvl5pPr>
              <a:defRPr sz="1500">
                <a:solidFill>
                  <a:schemeClr val="tx1"/>
                </a:solidFill>
                <a:latin typeface="Outfit Medium" pitchFamily="2" charset="0"/>
              </a:defRPr>
            </a:lvl5pPr>
          </a:lstStyle>
          <a:p>
            <a:pPr lvl="0"/>
            <a:r>
              <a:rPr lang="fr-FR"/>
              <a:t>Sous-titre de la présentation</a:t>
            </a:r>
          </a:p>
        </p:txBody>
      </p:sp>
      <p:sp>
        <p:nvSpPr>
          <p:cNvPr id="6" name="Rectangle 5">
            <a:extLst>
              <a:ext uri="{FF2B5EF4-FFF2-40B4-BE49-F238E27FC236}">
                <a16:creationId xmlns:a16="http://schemas.microsoft.com/office/drawing/2014/main" id="{25A3D068-6DE4-6EC2-9DED-BCC1B9503D6D}"/>
              </a:ext>
            </a:extLst>
          </p:cNvPr>
          <p:cNvSpPr/>
          <p:nvPr userDrawn="1"/>
        </p:nvSpPr>
        <p:spPr>
          <a:xfrm>
            <a:off x="1127124" y="4844372"/>
            <a:ext cx="324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28642813"/>
      </p:ext>
    </p:extLst>
  </p:cSld>
  <p:clrMapOvr>
    <a:masterClrMapping/>
  </p:clrMapOvr>
  <p:extLst>
    <p:ext uri="{DCECCB84-F9BA-43D5-87BE-67443E8EF086}">
      <p15:sldGuideLst xmlns:p15="http://schemas.microsoft.com/office/powerpoint/2012/main">
        <p15:guide id="1" orient="horz" pos="142" userDrawn="1">
          <p15:clr>
            <a:srgbClr val="FBAE40"/>
          </p15:clr>
        </p15:guide>
        <p15:guide id="2" orient="horz" pos="4020" userDrawn="1">
          <p15:clr>
            <a:srgbClr val="FBAE40"/>
          </p15:clr>
        </p15:guide>
        <p15:guide id="3" pos="302" userDrawn="1">
          <p15:clr>
            <a:srgbClr val="FBAE40"/>
          </p15:clr>
        </p15:guide>
        <p15:guide id="4" orient="horz" pos="754" userDrawn="1">
          <p15:clr>
            <a:srgbClr val="FBAE40"/>
          </p15:clr>
        </p15:guide>
        <p15:guide id="5" pos="7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Fond orange">
    <p:spTree>
      <p:nvGrpSpPr>
        <p:cNvPr id="1" name=""/>
        <p:cNvGrpSpPr/>
        <p:nvPr/>
      </p:nvGrpSpPr>
      <p:grpSpPr>
        <a:xfrm>
          <a:off x="0" y="0"/>
          <a:ext cx="0" cy="0"/>
          <a:chOff x="0" y="0"/>
          <a:chExt cx="0" cy="0"/>
        </a:xfrm>
      </p:grpSpPr>
      <p:sp>
        <p:nvSpPr>
          <p:cNvPr id="4" name="Rectangle : avec coin arrondi et coin rogné en haut 3">
            <a:extLst>
              <a:ext uri="{FF2B5EF4-FFF2-40B4-BE49-F238E27FC236}">
                <a16:creationId xmlns:a16="http://schemas.microsoft.com/office/drawing/2014/main" id="{69A93A4A-4861-4EAC-1D9B-AF7437E9C878}"/>
              </a:ext>
            </a:extLst>
          </p:cNvPr>
          <p:cNvSpPr/>
          <p:nvPr userDrawn="1"/>
        </p:nvSpPr>
        <p:spPr>
          <a:xfrm>
            <a:off x="587374" y="571304"/>
            <a:ext cx="11604626" cy="6286696"/>
          </a:xfrm>
          <a:prstGeom prst="snipRoundRect">
            <a:avLst>
              <a:gd name="adj1" fmla="val 9818"/>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Graphique 15">
            <a:extLst>
              <a:ext uri="{FF2B5EF4-FFF2-40B4-BE49-F238E27FC236}">
                <a16:creationId xmlns:a16="http://schemas.microsoft.com/office/drawing/2014/main" id="{7976D82E-DAC4-34F5-B6FD-0C4C9A1AFC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8DB87511-5557-8950-7AA1-8FB441E254C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Espace réservé du texte 23">
            <a:extLst>
              <a:ext uri="{FF2B5EF4-FFF2-40B4-BE49-F238E27FC236}">
                <a16:creationId xmlns:a16="http://schemas.microsoft.com/office/drawing/2014/main" id="{734138BD-762D-6710-8017-8ED74A7EB3C4}"/>
              </a:ext>
            </a:extLst>
          </p:cNvPr>
          <p:cNvSpPr>
            <a:spLocks noGrp="1"/>
          </p:cNvSpPr>
          <p:nvPr>
            <p:ph type="body" sz="quarter" idx="13" hasCustomPrompt="1"/>
          </p:nvPr>
        </p:nvSpPr>
        <p:spPr>
          <a:xfrm>
            <a:off x="1955413" y="1714870"/>
            <a:ext cx="3960000" cy="3616375"/>
          </a:xfrm>
        </p:spPr>
        <p:txBody>
          <a:bodyPr wrap="square">
            <a:spAutoFit/>
          </a:bodyPr>
          <a:lstStyle>
            <a:lvl1pPr algn="ctr">
              <a:defRPr sz="23100" b="1">
                <a:solidFill>
                  <a:schemeClr val="bg1"/>
                </a:solidFill>
              </a:defRPr>
            </a:lvl1pPr>
          </a:lstStyle>
          <a:p>
            <a:pPr lvl="0"/>
            <a:r>
              <a:rPr lang="fr-FR"/>
              <a:t>01</a:t>
            </a:r>
          </a:p>
        </p:txBody>
      </p:sp>
      <p:sp>
        <p:nvSpPr>
          <p:cNvPr id="31" name="Espace réservé du texte 30">
            <a:extLst>
              <a:ext uri="{FF2B5EF4-FFF2-40B4-BE49-F238E27FC236}">
                <a16:creationId xmlns:a16="http://schemas.microsoft.com/office/drawing/2014/main" id="{2CE3FB65-E529-3DB4-185C-CFE3331A4A96}"/>
              </a:ext>
            </a:extLst>
          </p:cNvPr>
          <p:cNvSpPr>
            <a:spLocks noGrp="1"/>
          </p:cNvSpPr>
          <p:nvPr>
            <p:ph type="body" sz="quarter" idx="19" hasCustomPrompt="1"/>
          </p:nvPr>
        </p:nvSpPr>
        <p:spPr>
          <a:xfrm>
            <a:off x="6888163" y="3359591"/>
            <a:ext cx="4716462" cy="461665"/>
          </a:xfrm>
        </p:spPr>
        <p:txBody>
          <a:bodyPr wrap="square">
            <a:spAutoFit/>
          </a:bodyPr>
          <a:lstStyle>
            <a:lvl1pPr algn="l">
              <a:defRPr sz="3000">
                <a:solidFill>
                  <a:schemeClr val="bg1"/>
                </a:solidFill>
                <a:latin typeface="Outfit Medium" pitchFamily="2" charset="0"/>
              </a:defRPr>
            </a:lvl1pPr>
          </a:lstStyle>
          <a:p>
            <a:pPr lvl="0"/>
            <a:r>
              <a:rPr lang="fr-FR"/>
              <a:t>Titre du chapitre</a:t>
            </a:r>
          </a:p>
        </p:txBody>
      </p:sp>
      <p:sp>
        <p:nvSpPr>
          <p:cNvPr id="14" name="Espace réservé du pied de page 4">
            <a:extLst>
              <a:ext uri="{FF2B5EF4-FFF2-40B4-BE49-F238E27FC236}">
                <a16:creationId xmlns:a16="http://schemas.microsoft.com/office/drawing/2014/main" id="{B3DC6B3D-7B6A-FF3D-7DA5-0A90D37CBBBD}"/>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15" name="Espace réservé du numéro de diapositive 5">
            <a:extLst>
              <a:ext uri="{FF2B5EF4-FFF2-40B4-BE49-F238E27FC236}">
                <a16:creationId xmlns:a16="http://schemas.microsoft.com/office/drawing/2014/main" id="{83AF2694-B8DE-CDE3-3493-02B41B6A3770}"/>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sp>
        <p:nvSpPr>
          <p:cNvPr id="17" name="Espace réservé de la date 1">
            <a:extLst>
              <a:ext uri="{FF2B5EF4-FFF2-40B4-BE49-F238E27FC236}">
                <a16:creationId xmlns:a16="http://schemas.microsoft.com/office/drawing/2014/main" id="{59FCEE20-58EA-2450-638D-2679212711F0}"/>
              </a:ext>
            </a:extLst>
          </p:cNvPr>
          <p:cNvSpPr>
            <a:spLocks noGrp="1"/>
          </p:cNvSpPr>
          <p:nvPr>
            <p:ph type="dt" sz="half" idx="2"/>
          </p:nvPr>
        </p:nvSpPr>
        <p:spPr>
          <a:xfrm>
            <a:off x="5556000"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4CE36574-579B-4491-80E9-42288DF9FB3F}" type="datetime1">
              <a:rPr lang="fr-FR" smtClean="0"/>
              <a:t>08/04/2025</a:t>
            </a:fld>
            <a:endParaRPr lang="fr-FR"/>
          </a:p>
        </p:txBody>
      </p:sp>
    </p:spTree>
    <p:extLst>
      <p:ext uri="{BB962C8B-B14F-4D97-AF65-F5344CB8AC3E}">
        <p14:creationId xmlns:p14="http://schemas.microsoft.com/office/powerpoint/2010/main" val="3866923413"/>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46" userDrawn="1">
          <p15:clr>
            <a:srgbClr val="FBAE40"/>
          </p15:clr>
        </p15:guide>
        <p15:guide id="4" orient="horz" pos="397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calaire Fond bleu clair">
    <p:spTree>
      <p:nvGrpSpPr>
        <p:cNvPr id="1" name=""/>
        <p:cNvGrpSpPr/>
        <p:nvPr/>
      </p:nvGrpSpPr>
      <p:grpSpPr>
        <a:xfrm>
          <a:off x="0" y="0"/>
          <a:ext cx="0" cy="0"/>
          <a:chOff x="0" y="0"/>
          <a:chExt cx="0" cy="0"/>
        </a:xfrm>
      </p:grpSpPr>
      <p:sp>
        <p:nvSpPr>
          <p:cNvPr id="4" name="Rectangle : avec coin arrondi et coin rogné en haut 3">
            <a:extLst>
              <a:ext uri="{FF2B5EF4-FFF2-40B4-BE49-F238E27FC236}">
                <a16:creationId xmlns:a16="http://schemas.microsoft.com/office/drawing/2014/main" id="{69A93A4A-4861-4EAC-1D9B-AF7437E9C878}"/>
              </a:ext>
            </a:extLst>
          </p:cNvPr>
          <p:cNvSpPr/>
          <p:nvPr userDrawn="1"/>
        </p:nvSpPr>
        <p:spPr>
          <a:xfrm>
            <a:off x="587374" y="571304"/>
            <a:ext cx="11604626" cy="6286696"/>
          </a:xfrm>
          <a:prstGeom prst="snipRoundRect">
            <a:avLst>
              <a:gd name="adj1" fmla="val 9818"/>
              <a:gd name="adj2" fmla="val 0"/>
            </a:avLst>
          </a:prstGeom>
          <a:solidFill>
            <a:srgbClr val="428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Graphique 15">
            <a:extLst>
              <a:ext uri="{FF2B5EF4-FFF2-40B4-BE49-F238E27FC236}">
                <a16:creationId xmlns:a16="http://schemas.microsoft.com/office/drawing/2014/main" id="{7976D82E-DAC4-34F5-B6FD-0C4C9A1AFC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8DB87511-5557-8950-7AA1-8FB441E254C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Espace réservé du texte 23">
            <a:extLst>
              <a:ext uri="{FF2B5EF4-FFF2-40B4-BE49-F238E27FC236}">
                <a16:creationId xmlns:a16="http://schemas.microsoft.com/office/drawing/2014/main" id="{734138BD-762D-6710-8017-8ED74A7EB3C4}"/>
              </a:ext>
            </a:extLst>
          </p:cNvPr>
          <p:cNvSpPr>
            <a:spLocks noGrp="1"/>
          </p:cNvSpPr>
          <p:nvPr>
            <p:ph type="body" sz="quarter" idx="13" hasCustomPrompt="1"/>
          </p:nvPr>
        </p:nvSpPr>
        <p:spPr>
          <a:xfrm>
            <a:off x="1955413" y="1714870"/>
            <a:ext cx="3960000" cy="3616375"/>
          </a:xfrm>
        </p:spPr>
        <p:txBody>
          <a:bodyPr wrap="square">
            <a:spAutoFit/>
          </a:bodyPr>
          <a:lstStyle>
            <a:lvl1pPr algn="ctr">
              <a:defRPr sz="23100" b="1">
                <a:solidFill>
                  <a:schemeClr val="bg1"/>
                </a:solidFill>
              </a:defRPr>
            </a:lvl1pPr>
          </a:lstStyle>
          <a:p>
            <a:pPr lvl="0"/>
            <a:r>
              <a:rPr lang="fr-FR"/>
              <a:t>01</a:t>
            </a:r>
          </a:p>
        </p:txBody>
      </p:sp>
      <p:sp>
        <p:nvSpPr>
          <p:cNvPr id="31" name="Espace réservé du texte 30">
            <a:extLst>
              <a:ext uri="{FF2B5EF4-FFF2-40B4-BE49-F238E27FC236}">
                <a16:creationId xmlns:a16="http://schemas.microsoft.com/office/drawing/2014/main" id="{2CE3FB65-E529-3DB4-185C-CFE3331A4A96}"/>
              </a:ext>
            </a:extLst>
          </p:cNvPr>
          <p:cNvSpPr>
            <a:spLocks noGrp="1"/>
          </p:cNvSpPr>
          <p:nvPr>
            <p:ph type="body" sz="quarter" idx="19" hasCustomPrompt="1"/>
          </p:nvPr>
        </p:nvSpPr>
        <p:spPr>
          <a:xfrm>
            <a:off x="6888163" y="3359591"/>
            <a:ext cx="4716462" cy="461665"/>
          </a:xfrm>
        </p:spPr>
        <p:txBody>
          <a:bodyPr wrap="square">
            <a:spAutoFit/>
          </a:bodyPr>
          <a:lstStyle>
            <a:lvl1pPr algn="l">
              <a:defRPr sz="3000">
                <a:solidFill>
                  <a:schemeClr val="bg1"/>
                </a:solidFill>
                <a:latin typeface="Outfit Medium" pitchFamily="2" charset="0"/>
              </a:defRPr>
            </a:lvl1pPr>
          </a:lstStyle>
          <a:p>
            <a:pPr lvl="0"/>
            <a:r>
              <a:rPr lang="fr-FR"/>
              <a:t>Titre du chapitre</a:t>
            </a:r>
          </a:p>
        </p:txBody>
      </p:sp>
      <p:sp>
        <p:nvSpPr>
          <p:cNvPr id="14" name="Espace réservé du pied de page 4">
            <a:extLst>
              <a:ext uri="{FF2B5EF4-FFF2-40B4-BE49-F238E27FC236}">
                <a16:creationId xmlns:a16="http://schemas.microsoft.com/office/drawing/2014/main" id="{B3DC6B3D-7B6A-FF3D-7DA5-0A90D37CBBBD}"/>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15" name="Espace réservé du numéro de diapositive 5">
            <a:extLst>
              <a:ext uri="{FF2B5EF4-FFF2-40B4-BE49-F238E27FC236}">
                <a16:creationId xmlns:a16="http://schemas.microsoft.com/office/drawing/2014/main" id="{83AF2694-B8DE-CDE3-3493-02B41B6A3770}"/>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sp>
        <p:nvSpPr>
          <p:cNvPr id="17" name="Espace réservé de la date 1">
            <a:extLst>
              <a:ext uri="{FF2B5EF4-FFF2-40B4-BE49-F238E27FC236}">
                <a16:creationId xmlns:a16="http://schemas.microsoft.com/office/drawing/2014/main" id="{59FCEE20-58EA-2450-638D-2679212711F0}"/>
              </a:ext>
            </a:extLst>
          </p:cNvPr>
          <p:cNvSpPr>
            <a:spLocks noGrp="1"/>
          </p:cNvSpPr>
          <p:nvPr>
            <p:ph type="dt" sz="half" idx="2"/>
          </p:nvPr>
        </p:nvSpPr>
        <p:spPr>
          <a:xfrm>
            <a:off x="5556000"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520ECB7E-0426-4722-AE65-86CE7C512698}" type="datetime1">
              <a:rPr lang="fr-FR" smtClean="0"/>
              <a:t>08/04/2025</a:t>
            </a:fld>
            <a:endParaRPr lang="fr-FR"/>
          </a:p>
        </p:txBody>
      </p:sp>
    </p:spTree>
    <p:extLst>
      <p:ext uri="{BB962C8B-B14F-4D97-AF65-F5344CB8AC3E}">
        <p14:creationId xmlns:p14="http://schemas.microsoft.com/office/powerpoint/2010/main" val="4265753002"/>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46" userDrawn="1">
          <p15:clr>
            <a:srgbClr val="FBAE40"/>
          </p15:clr>
        </p15:guide>
        <p15:guide id="4" orient="horz" pos="397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calaire Fond RSE">
    <p:spTree>
      <p:nvGrpSpPr>
        <p:cNvPr id="1" name=""/>
        <p:cNvGrpSpPr/>
        <p:nvPr/>
      </p:nvGrpSpPr>
      <p:grpSpPr>
        <a:xfrm>
          <a:off x="0" y="0"/>
          <a:ext cx="0" cy="0"/>
          <a:chOff x="0" y="0"/>
          <a:chExt cx="0" cy="0"/>
        </a:xfrm>
      </p:grpSpPr>
      <p:sp>
        <p:nvSpPr>
          <p:cNvPr id="4" name="Rectangle : avec coin arrondi et coin rogné en haut 3">
            <a:extLst>
              <a:ext uri="{FF2B5EF4-FFF2-40B4-BE49-F238E27FC236}">
                <a16:creationId xmlns:a16="http://schemas.microsoft.com/office/drawing/2014/main" id="{69A93A4A-4861-4EAC-1D9B-AF7437E9C878}"/>
              </a:ext>
            </a:extLst>
          </p:cNvPr>
          <p:cNvSpPr/>
          <p:nvPr userDrawn="1"/>
        </p:nvSpPr>
        <p:spPr>
          <a:xfrm>
            <a:off x="587374" y="571304"/>
            <a:ext cx="11604626" cy="6286696"/>
          </a:xfrm>
          <a:prstGeom prst="snipRoundRect">
            <a:avLst>
              <a:gd name="adj1" fmla="val 9818"/>
              <a:gd name="adj2" fmla="val 0"/>
            </a:avLst>
          </a:prstGeom>
          <a:solidFill>
            <a:srgbClr val="21AB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Graphique 15">
            <a:extLst>
              <a:ext uri="{FF2B5EF4-FFF2-40B4-BE49-F238E27FC236}">
                <a16:creationId xmlns:a16="http://schemas.microsoft.com/office/drawing/2014/main" id="{7976D82E-DAC4-34F5-B6FD-0C4C9A1AFC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8DB87511-5557-8950-7AA1-8FB441E254C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Espace réservé du texte 23">
            <a:extLst>
              <a:ext uri="{FF2B5EF4-FFF2-40B4-BE49-F238E27FC236}">
                <a16:creationId xmlns:a16="http://schemas.microsoft.com/office/drawing/2014/main" id="{734138BD-762D-6710-8017-8ED74A7EB3C4}"/>
              </a:ext>
            </a:extLst>
          </p:cNvPr>
          <p:cNvSpPr>
            <a:spLocks noGrp="1"/>
          </p:cNvSpPr>
          <p:nvPr>
            <p:ph type="body" sz="quarter" idx="13" hasCustomPrompt="1"/>
          </p:nvPr>
        </p:nvSpPr>
        <p:spPr>
          <a:xfrm>
            <a:off x="1955413" y="1714870"/>
            <a:ext cx="3960000" cy="3616375"/>
          </a:xfrm>
        </p:spPr>
        <p:txBody>
          <a:bodyPr wrap="square">
            <a:spAutoFit/>
          </a:bodyPr>
          <a:lstStyle>
            <a:lvl1pPr algn="ctr">
              <a:defRPr sz="23100" b="1">
                <a:solidFill>
                  <a:schemeClr val="bg1"/>
                </a:solidFill>
              </a:defRPr>
            </a:lvl1pPr>
          </a:lstStyle>
          <a:p>
            <a:pPr lvl="0"/>
            <a:r>
              <a:rPr lang="fr-FR"/>
              <a:t>01</a:t>
            </a:r>
          </a:p>
        </p:txBody>
      </p:sp>
      <p:sp>
        <p:nvSpPr>
          <p:cNvPr id="31" name="Espace réservé du texte 30">
            <a:extLst>
              <a:ext uri="{FF2B5EF4-FFF2-40B4-BE49-F238E27FC236}">
                <a16:creationId xmlns:a16="http://schemas.microsoft.com/office/drawing/2014/main" id="{2CE3FB65-E529-3DB4-185C-CFE3331A4A96}"/>
              </a:ext>
            </a:extLst>
          </p:cNvPr>
          <p:cNvSpPr>
            <a:spLocks noGrp="1"/>
          </p:cNvSpPr>
          <p:nvPr>
            <p:ph type="body" sz="quarter" idx="19" hasCustomPrompt="1"/>
          </p:nvPr>
        </p:nvSpPr>
        <p:spPr>
          <a:xfrm>
            <a:off x="6888163" y="3359591"/>
            <a:ext cx="4716462" cy="461665"/>
          </a:xfrm>
        </p:spPr>
        <p:txBody>
          <a:bodyPr wrap="square">
            <a:spAutoFit/>
          </a:bodyPr>
          <a:lstStyle>
            <a:lvl1pPr algn="l">
              <a:defRPr sz="3000">
                <a:solidFill>
                  <a:schemeClr val="bg1"/>
                </a:solidFill>
                <a:latin typeface="Outfit Medium" pitchFamily="2" charset="0"/>
              </a:defRPr>
            </a:lvl1pPr>
          </a:lstStyle>
          <a:p>
            <a:pPr lvl="0"/>
            <a:r>
              <a:rPr lang="fr-FR"/>
              <a:t>Titre du chapitre</a:t>
            </a:r>
          </a:p>
        </p:txBody>
      </p:sp>
      <p:sp>
        <p:nvSpPr>
          <p:cNvPr id="14" name="Espace réservé du pied de page 4">
            <a:extLst>
              <a:ext uri="{FF2B5EF4-FFF2-40B4-BE49-F238E27FC236}">
                <a16:creationId xmlns:a16="http://schemas.microsoft.com/office/drawing/2014/main" id="{B3DC6B3D-7B6A-FF3D-7DA5-0A90D37CBBBD}"/>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15" name="Espace réservé du numéro de diapositive 5">
            <a:extLst>
              <a:ext uri="{FF2B5EF4-FFF2-40B4-BE49-F238E27FC236}">
                <a16:creationId xmlns:a16="http://schemas.microsoft.com/office/drawing/2014/main" id="{83AF2694-B8DE-CDE3-3493-02B41B6A3770}"/>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sp>
        <p:nvSpPr>
          <p:cNvPr id="17" name="Espace réservé de la date 1">
            <a:extLst>
              <a:ext uri="{FF2B5EF4-FFF2-40B4-BE49-F238E27FC236}">
                <a16:creationId xmlns:a16="http://schemas.microsoft.com/office/drawing/2014/main" id="{59FCEE20-58EA-2450-638D-2679212711F0}"/>
              </a:ext>
            </a:extLst>
          </p:cNvPr>
          <p:cNvSpPr>
            <a:spLocks noGrp="1"/>
          </p:cNvSpPr>
          <p:nvPr>
            <p:ph type="dt" sz="half" idx="2"/>
          </p:nvPr>
        </p:nvSpPr>
        <p:spPr>
          <a:xfrm>
            <a:off x="5556000"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5FE4146C-76F1-4945-9BCA-9950BDBC49F5}" type="datetime1">
              <a:rPr lang="fr-FR" smtClean="0"/>
              <a:t>08/04/2025</a:t>
            </a:fld>
            <a:endParaRPr lang="fr-FR"/>
          </a:p>
        </p:txBody>
      </p:sp>
    </p:spTree>
    <p:extLst>
      <p:ext uri="{BB962C8B-B14F-4D97-AF65-F5344CB8AC3E}">
        <p14:creationId xmlns:p14="http://schemas.microsoft.com/office/powerpoint/2010/main" val="354946880"/>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46" userDrawn="1">
          <p15:clr>
            <a:srgbClr val="FBAE40"/>
          </p15:clr>
        </p15:guide>
        <p15:guide id="4" orient="horz" pos="39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calaire Vagues rouge">
    <p:spTree>
      <p:nvGrpSpPr>
        <p:cNvPr id="1" name=""/>
        <p:cNvGrpSpPr/>
        <p:nvPr/>
      </p:nvGrpSpPr>
      <p:grpSpPr>
        <a:xfrm>
          <a:off x="0" y="0"/>
          <a:ext cx="0" cy="0"/>
          <a:chOff x="0" y="0"/>
          <a:chExt cx="0" cy="0"/>
        </a:xfrm>
      </p:grpSpPr>
      <p:sp>
        <p:nvSpPr>
          <p:cNvPr id="15" name="Rectangle : avec coin arrondi et coin rogné en haut 14">
            <a:extLst>
              <a:ext uri="{FF2B5EF4-FFF2-40B4-BE49-F238E27FC236}">
                <a16:creationId xmlns:a16="http://schemas.microsoft.com/office/drawing/2014/main" id="{AA5E2887-4395-21CA-366E-9C42FF464B8C}"/>
              </a:ext>
            </a:extLst>
          </p:cNvPr>
          <p:cNvSpPr/>
          <p:nvPr userDrawn="1"/>
        </p:nvSpPr>
        <p:spPr>
          <a:xfrm>
            <a:off x="587374" y="562579"/>
            <a:ext cx="11592000" cy="6286696"/>
          </a:xfrm>
          <a:prstGeom prst="snipRoundRect">
            <a:avLst>
              <a:gd name="adj1" fmla="val 9818"/>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aphique 2">
            <a:extLst>
              <a:ext uri="{FF2B5EF4-FFF2-40B4-BE49-F238E27FC236}">
                <a16:creationId xmlns:a16="http://schemas.microsoft.com/office/drawing/2014/main" id="{FCF432FA-C759-10EB-AFF9-5C2146E79F70}"/>
              </a:ext>
            </a:extLst>
          </p:cNvPr>
          <p:cNvGrpSpPr/>
          <p:nvPr/>
        </p:nvGrpSpPr>
        <p:grpSpPr>
          <a:xfrm>
            <a:off x="585600" y="562706"/>
            <a:ext cx="11606399" cy="6307263"/>
            <a:chOff x="585599" y="550800"/>
            <a:chExt cx="11606399" cy="6307263"/>
          </a:xfrm>
        </p:grpSpPr>
        <p:sp>
          <p:nvSpPr>
            <p:cNvPr id="7" name="Forme libre : forme 6">
              <a:extLst>
                <a:ext uri="{FF2B5EF4-FFF2-40B4-BE49-F238E27FC236}">
                  <a16:creationId xmlns:a16="http://schemas.microsoft.com/office/drawing/2014/main" id="{BBB0031D-E967-2DBB-B665-501591DFCC59}"/>
                </a:ext>
              </a:extLst>
            </p:cNvPr>
            <p:cNvSpPr/>
            <p:nvPr/>
          </p:nvSpPr>
          <p:spPr>
            <a:xfrm>
              <a:off x="11484389" y="4696032"/>
              <a:ext cx="707609" cy="2161967"/>
            </a:xfrm>
            <a:custGeom>
              <a:avLst/>
              <a:gdLst>
                <a:gd name="connsiteX0" fmla="*/ 707610 w 707609"/>
                <a:gd name="connsiteY0" fmla="*/ 0 h 2161967"/>
                <a:gd name="connsiteX1" fmla="*/ 0 w 707609"/>
                <a:gd name="connsiteY1" fmla="*/ 2161968 h 2161967"/>
                <a:gd name="connsiteX2" fmla="*/ 707610 w 707609"/>
                <a:gd name="connsiteY2" fmla="*/ 2161968 h 2161967"/>
                <a:gd name="connsiteX3" fmla="*/ 707610 w 707609"/>
                <a:gd name="connsiteY3" fmla="*/ 0 h 2161967"/>
              </a:gdLst>
              <a:ahLst/>
              <a:cxnLst>
                <a:cxn ang="0">
                  <a:pos x="connsiteX0" y="connsiteY0"/>
                </a:cxn>
                <a:cxn ang="0">
                  <a:pos x="connsiteX1" y="connsiteY1"/>
                </a:cxn>
                <a:cxn ang="0">
                  <a:pos x="connsiteX2" y="connsiteY2"/>
                </a:cxn>
                <a:cxn ang="0">
                  <a:pos x="connsiteX3" y="connsiteY3"/>
                </a:cxn>
              </a:cxnLst>
              <a:rect l="l" t="t" r="r" b="b"/>
              <a:pathLst>
                <a:path w="707609" h="2161967">
                  <a:moveTo>
                    <a:pt x="707610" y="0"/>
                  </a:moveTo>
                  <a:cubicBezTo>
                    <a:pt x="610446" y="749601"/>
                    <a:pt x="374576" y="1484422"/>
                    <a:pt x="0" y="2161968"/>
                  </a:cubicBezTo>
                  <a:lnTo>
                    <a:pt x="707610" y="2161968"/>
                  </a:lnTo>
                  <a:lnTo>
                    <a:pt x="707610" y="0"/>
                  </a:lnTo>
                  <a:close/>
                </a:path>
              </a:pathLst>
            </a:custGeom>
            <a:solidFill>
              <a:schemeClr val="accent2"/>
            </a:solidFill>
            <a:ln w="0" cap="flat">
              <a:no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2FC1B604-42DC-E4B5-AD71-1C33AFA90BC3}"/>
                </a:ext>
              </a:extLst>
            </p:cNvPr>
            <p:cNvSpPr/>
            <p:nvPr/>
          </p:nvSpPr>
          <p:spPr>
            <a:xfrm>
              <a:off x="11241922" y="550800"/>
              <a:ext cx="950076" cy="2562953"/>
            </a:xfrm>
            <a:custGeom>
              <a:avLst/>
              <a:gdLst>
                <a:gd name="connsiteX0" fmla="*/ 950076 w 950076"/>
                <a:gd name="connsiteY0" fmla="*/ 0 h 2562953"/>
                <a:gd name="connsiteX1" fmla="*/ 0 w 950076"/>
                <a:gd name="connsiteY1" fmla="*/ 0 h 2562953"/>
                <a:gd name="connsiteX2" fmla="*/ 950076 w 950076"/>
                <a:gd name="connsiteY2" fmla="*/ 2562953 h 2562953"/>
                <a:gd name="connsiteX3" fmla="*/ 950076 w 950076"/>
                <a:gd name="connsiteY3" fmla="*/ 0 h 2562953"/>
              </a:gdLst>
              <a:ahLst/>
              <a:cxnLst>
                <a:cxn ang="0">
                  <a:pos x="connsiteX0" y="connsiteY0"/>
                </a:cxn>
                <a:cxn ang="0">
                  <a:pos x="connsiteX1" y="connsiteY1"/>
                </a:cxn>
                <a:cxn ang="0">
                  <a:pos x="connsiteX2" y="connsiteY2"/>
                </a:cxn>
                <a:cxn ang="0">
                  <a:pos x="connsiteX3" y="connsiteY3"/>
                </a:cxn>
              </a:cxnLst>
              <a:rect l="l" t="t" r="r" b="b"/>
              <a:pathLst>
                <a:path w="950076" h="2562953">
                  <a:moveTo>
                    <a:pt x="950076" y="0"/>
                  </a:moveTo>
                  <a:lnTo>
                    <a:pt x="0" y="0"/>
                  </a:lnTo>
                  <a:cubicBezTo>
                    <a:pt x="516707" y="784004"/>
                    <a:pt x="833441" y="1662744"/>
                    <a:pt x="950076" y="2562953"/>
                  </a:cubicBezTo>
                  <a:lnTo>
                    <a:pt x="950076" y="0"/>
                  </a:lnTo>
                  <a:close/>
                </a:path>
              </a:pathLst>
            </a:custGeom>
            <a:solidFill>
              <a:schemeClr val="accent2"/>
            </a:solidFill>
            <a:ln w="0" cap="flat">
              <a:no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C4C9C21E-A233-5912-87AF-AEC375A418EC}"/>
                </a:ext>
              </a:extLst>
            </p:cNvPr>
            <p:cNvSpPr/>
            <p:nvPr/>
          </p:nvSpPr>
          <p:spPr>
            <a:xfrm>
              <a:off x="585599" y="2153529"/>
              <a:ext cx="1743433" cy="3502534"/>
            </a:xfrm>
            <a:custGeom>
              <a:avLst/>
              <a:gdLst>
                <a:gd name="connsiteX0" fmla="*/ 0 w 1743433"/>
                <a:gd name="connsiteY0" fmla="*/ 0 h 3502534"/>
                <a:gd name="connsiteX1" fmla="*/ 0 w 1743433"/>
                <a:gd name="connsiteY1" fmla="*/ 3502535 h 3502534"/>
                <a:gd name="connsiteX2" fmla="*/ 1743434 w 1743433"/>
                <a:gd name="connsiteY2" fmla="*/ 1751236 h 3502534"/>
                <a:gd name="connsiteX3" fmla="*/ 0 w 1743433"/>
                <a:gd name="connsiteY3" fmla="*/ 0 h 3502534"/>
              </a:gdLst>
              <a:ahLst/>
              <a:cxnLst>
                <a:cxn ang="0">
                  <a:pos x="connsiteX0" y="connsiteY0"/>
                </a:cxn>
                <a:cxn ang="0">
                  <a:pos x="connsiteX1" y="connsiteY1"/>
                </a:cxn>
                <a:cxn ang="0">
                  <a:pos x="connsiteX2" y="connsiteY2"/>
                </a:cxn>
                <a:cxn ang="0">
                  <a:pos x="connsiteX3" y="connsiteY3"/>
                </a:cxn>
              </a:cxnLst>
              <a:rect l="l" t="t" r="r" b="b"/>
              <a:pathLst>
                <a:path w="1743433" h="3502534">
                  <a:moveTo>
                    <a:pt x="0" y="0"/>
                  </a:moveTo>
                  <a:lnTo>
                    <a:pt x="0" y="3502535"/>
                  </a:lnTo>
                  <a:lnTo>
                    <a:pt x="1743434" y="1751236"/>
                  </a:lnTo>
                  <a:lnTo>
                    <a:pt x="0" y="0"/>
                  </a:lnTo>
                  <a:close/>
                </a:path>
              </a:pathLst>
            </a:custGeom>
            <a:solidFill>
              <a:schemeClr val="accent2"/>
            </a:solidFill>
            <a:ln w="0"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31189A6C-E6F9-B13B-CE0B-7ECA49881B59}"/>
                </a:ext>
              </a:extLst>
            </p:cNvPr>
            <p:cNvSpPr/>
            <p:nvPr/>
          </p:nvSpPr>
          <p:spPr>
            <a:xfrm>
              <a:off x="585599" y="550800"/>
              <a:ext cx="4228091" cy="6307200"/>
            </a:xfrm>
            <a:custGeom>
              <a:avLst/>
              <a:gdLst>
                <a:gd name="connsiteX0" fmla="*/ 889126 w 4228091"/>
                <a:gd name="connsiteY0" fmla="*/ 0 h 6307200"/>
                <a:gd name="connsiteX1" fmla="*/ 602518 w 4228091"/>
                <a:gd name="connsiteY1" fmla="*/ 0 h 6307200"/>
                <a:gd name="connsiteX2" fmla="*/ 0 w 4228091"/>
                <a:gd name="connsiteY2" fmla="*/ 605236 h 6307200"/>
                <a:gd name="connsiteX3" fmla="*/ 0 w 4228091"/>
                <a:gd name="connsiteY3" fmla="*/ 1602730 h 6307200"/>
                <a:gd name="connsiteX4" fmla="*/ 1743434 w 4228091"/>
                <a:gd name="connsiteY4" fmla="*/ 3354029 h 6307200"/>
                <a:gd name="connsiteX5" fmla="*/ 0 w 4228091"/>
                <a:gd name="connsiteY5" fmla="*/ 5105265 h 6307200"/>
                <a:gd name="connsiteX6" fmla="*/ 0 w 4228091"/>
                <a:gd name="connsiteY6" fmla="*/ 6307200 h 6307200"/>
                <a:gd name="connsiteX7" fmla="*/ 1288120 w 4228091"/>
                <a:gd name="connsiteY7" fmla="*/ 6307200 h 6307200"/>
                <a:gd name="connsiteX8" fmla="*/ 4228091 w 4228091"/>
                <a:gd name="connsiteY8" fmla="*/ 3353965 h 6307200"/>
                <a:gd name="connsiteX9" fmla="*/ 889126 w 4228091"/>
                <a:gd name="connsiteY9" fmla="*/ 0 h 63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1" h="6307200">
                  <a:moveTo>
                    <a:pt x="889126" y="0"/>
                  </a:moveTo>
                  <a:lnTo>
                    <a:pt x="602518" y="0"/>
                  </a:lnTo>
                  <a:cubicBezTo>
                    <a:pt x="269738" y="0"/>
                    <a:pt x="0" y="270955"/>
                    <a:pt x="0" y="605236"/>
                  </a:cubicBezTo>
                  <a:lnTo>
                    <a:pt x="0" y="1602730"/>
                  </a:lnTo>
                  <a:lnTo>
                    <a:pt x="1743434" y="3354029"/>
                  </a:lnTo>
                  <a:lnTo>
                    <a:pt x="0" y="5105265"/>
                  </a:lnTo>
                  <a:lnTo>
                    <a:pt x="0" y="6307200"/>
                  </a:lnTo>
                  <a:lnTo>
                    <a:pt x="1288120" y="6307200"/>
                  </a:lnTo>
                  <a:lnTo>
                    <a:pt x="4228091" y="3353965"/>
                  </a:lnTo>
                  <a:lnTo>
                    <a:pt x="889126" y="0"/>
                  </a:lnTo>
                  <a:close/>
                </a:path>
              </a:pathLst>
            </a:custGeom>
            <a:solidFill>
              <a:schemeClr val="accent4"/>
            </a:solidFill>
            <a:ln w="0"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B262F784-A88D-CA7C-B950-B3D1C9709236}"/>
                </a:ext>
              </a:extLst>
            </p:cNvPr>
            <p:cNvSpPr/>
            <p:nvPr/>
          </p:nvSpPr>
          <p:spPr>
            <a:xfrm>
              <a:off x="8928570" y="550800"/>
              <a:ext cx="3263428" cy="6307200"/>
            </a:xfrm>
            <a:custGeom>
              <a:avLst/>
              <a:gdLst>
                <a:gd name="connsiteX0" fmla="*/ 3263428 w 3263428"/>
                <a:gd name="connsiteY0" fmla="*/ 2562953 h 6307200"/>
                <a:gd name="connsiteX1" fmla="*/ 2313352 w 3263428"/>
                <a:gd name="connsiteY1" fmla="*/ 0 h 6307200"/>
                <a:gd name="connsiteX2" fmla="*/ 0 w 3263428"/>
                <a:gd name="connsiteY2" fmla="*/ 0 h 6307200"/>
                <a:gd name="connsiteX3" fmla="*/ 303099 w 3263428"/>
                <a:gd name="connsiteY3" fmla="*/ 304466 h 6307200"/>
                <a:gd name="connsiteX4" fmla="*/ 395950 w 3263428"/>
                <a:gd name="connsiteY4" fmla="*/ 6307200 h 6307200"/>
                <a:gd name="connsiteX5" fmla="*/ 2555819 w 3263428"/>
                <a:gd name="connsiteY5" fmla="*/ 6307200 h 6307200"/>
                <a:gd name="connsiteX6" fmla="*/ 3263428 w 3263428"/>
                <a:gd name="connsiteY6" fmla="*/ 4145232 h 6307200"/>
                <a:gd name="connsiteX7" fmla="*/ 3263428 w 3263428"/>
                <a:gd name="connsiteY7" fmla="*/ 2562889 h 63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3428" h="6307200">
                  <a:moveTo>
                    <a:pt x="3263428" y="2562953"/>
                  </a:moveTo>
                  <a:cubicBezTo>
                    <a:pt x="3146793" y="1662807"/>
                    <a:pt x="2830060" y="784004"/>
                    <a:pt x="2313352" y="0"/>
                  </a:cubicBezTo>
                  <a:lnTo>
                    <a:pt x="0" y="0"/>
                  </a:lnTo>
                  <a:lnTo>
                    <a:pt x="303099" y="304466"/>
                  </a:lnTo>
                  <a:cubicBezTo>
                    <a:pt x="1945373" y="1954404"/>
                    <a:pt x="1976260" y="4619228"/>
                    <a:pt x="395950" y="6307200"/>
                  </a:cubicBezTo>
                  <a:lnTo>
                    <a:pt x="2555819" y="6307200"/>
                  </a:lnTo>
                  <a:cubicBezTo>
                    <a:pt x="2930394" y="5629654"/>
                    <a:pt x="3166265" y="4894897"/>
                    <a:pt x="3263428" y="4145232"/>
                  </a:cubicBezTo>
                  <a:lnTo>
                    <a:pt x="3263428" y="2562889"/>
                  </a:lnTo>
                  <a:close/>
                </a:path>
              </a:pathLst>
            </a:custGeom>
            <a:solidFill>
              <a:schemeClr val="accent4"/>
            </a:solidFill>
            <a:ln w="0"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1BB6080D-9884-AEFA-6B65-FE880A679CE1}"/>
                </a:ext>
              </a:extLst>
            </p:cNvPr>
            <p:cNvSpPr/>
            <p:nvPr userDrawn="1"/>
          </p:nvSpPr>
          <p:spPr>
            <a:xfrm>
              <a:off x="1474725" y="550800"/>
              <a:ext cx="5500291" cy="6307200"/>
            </a:xfrm>
            <a:custGeom>
              <a:avLst/>
              <a:gdLst>
                <a:gd name="connsiteX0" fmla="*/ 5272350 w 5500291"/>
                <a:gd name="connsiteY0" fmla="*/ 2800270 h 6307200"/>
                <a:gd name="connsiteX1" fmla="*/ 2484594 w 5500291"/>
                <a:gd name="connsiteY1" fmla="*/ 0 h 6307200"/>
                <a:gd name="connsiteX2" fmla="*/ 0 w 5500291"/>
                <a:gd name="connsiteY2" fmla="*/ 0 h 6307200"/>
                <a:gd name="connsiteX3" fmla="*/ 3338901 w 5500291"/>
                <a:gd name="connsiteY3" fmla="*/ 3353965 h 6307200"/>
                <a:gd name="connsiteX4" fmla="*/ 398930 w 5500291"/>
                <a:gd name="connsiteY4" fmla="*/ 6307200 h 6307200"/>
                <a:gd name="connsiteX5" fmla="*/ 2883525 w 5500291"/>
                <a:gd name="connsiteY5" fmla="*/ 6307200 h 6307200"/>
                <a:gd name="connsiteX6" fmla="*/ 5272350 w 5500291"/>
                <a:gd name="connsiteY6" fmla="*/ 3907661 h 6307200"/>
                <a:gd name="connsiteX7" fmla="*/ 5272350 w 5500291"/>
                <a:gd name="connsiteY7" fmla="*/ 2800333 h 63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0291" h="6307200">
                  <a:moveTo>
                    <a:pt x="5272350" y="2800270"/>
                  </a:moveTo>
                  <a:lnTo>
                    <a:pt x="2484594" y="0"/>
                  </a:lnTo>
                  <a:lnTo>
                    <a:pt x="0" y="0"/>
                  </a:lnTo>
                  <a:lnTo>
                    <a:pt x="3338901" y="3353965"/>
                  </a:lnTo>
                  <a:lnTo>
                    <a:pt x="398930" y="6307200"/>
                  </a:lnTo>
                  <a:lnTo>
                    <a:pt x="2883525" y="6307200"/>
                  </a:lnTo>
                  <a:lnTo>
                    <a:pt x="5272350" y="3907661"/>
                  </a:lnTo>
                  <a:cubicBezTo>
                    <a:pt x="5576273" y="3602367"/>
                    <a:pt x="5576273" y="3105627"/>
                    <a:pt x="5272350" y="2800333"/>
                  </a:cubicBezTo>
                  <a:close/>
                </a:path>
              </a:pathLst>
            </a:custGeom>
            <a:solidFill>
              <a:schemeClr val="accent2"/>
            </a:solidFill>
            <a:ln w="0"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F7D90E7B-D234-0016-E657-D894D8DC2844}"/>
                </a:ext>
              </a:extLst>
            </p:cNvPr>
            <p:cNvSpPr/>
            <p:nvPr/>
          </p:nvSpPr>
          <p:spPr>
            <a:xfrm>
              <a:off x="6443977" y="550800"/>
              <a:ext cx="4043032" cy="6307263"/>
            </a:xfrm>
            <a:custGeom>
              <a:avLst/>
              <a:gdLst>
                <a:gd name="connsiteX0" fmla="*/ 2787692 w 4043032"/>
                <a:gd name="connsiteY0" fmla="*/ 304466 h 6307263"/>
                <a:gd name="connsiteX1" fmla="*/ 2484594 w 4043032"/>
                <a:gd name="connsiteY1" fmla="*/ 0 h 6307263"/>
                <a:gd name="connsiteX2" fmla="*/ 0 w 4043032"/>
                <a:gd name="connsiteY2" fmla="*/ 0 h 6307263"/>
                <a:gd name="connsiteX3" fmla="*/ 1545427 w 4043032"/>
                <a:gd name="connsiteY3" fmla="*/ 1552399 h 6307263"/>
                <a:gd name="connsiteX4" fmla="*/ 1545427 w 4043032"/>
                <a:gd name="connsiteY4" fmla="*/ 5155595 h 6307263"/>
                <a:gd name="connsiteX5" fmla="*/ 398930 w 4043032"/>
                <a:gd name="connsiteY5" fmla="*/ 6307264 h 6307263"/>
                <a:gd name="connsiteX6" fmla="*/ 2880544 w 4043032"/>
                <a:gd name="connsiteY6" fmla="*/ 6307264 h 6307263"/>
                <a:gd name="connsiteX7" fmla="*/ 2787692 w 4043032"/>
                <a:gd name="connsiteY7" fmla="*/ 304529 h 63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3032" h="6307263">
                  <a:moveTo>
                    <a:pt x="2787692" y="304466"/>
                  </a:moveTo>
                  <a:lnTo>
                    <a:pt x="2484594" y="0"/>
                  </a:lnTo>
                  <a:lnTo>
                    <a:pt x="0" y="0"/>
                  </a:lnTo>
                  <a:lnTo>
                    <a:pt x="1545427" y="1552399"/>
                  </a:lnTo>
                  <a:cubicBezTo>
                    <a:pt x="2534255" y="2545879"/>
                    <a:pt x="2534255" y="4162242"/>
                    <a:pt x="1545427" y="5155595"/>
                  </a:cubicBezTo>
                  <a:lnTo>
                    <a:pt x="398930" y="6307264"/>
                  </a:lnTo>
                  <a:lnTo>
                    <a:pt x="2880544" y="6307264"/>
                  </a:lnTo>
                  <a:cubicBezTo>
                    <a:pt x="4460854" y="4619292"/>
                    <a:pt x="4429967" y="1954468"/>
                    <a:pt x="2787692" y="304529"/>
                  </a:cubicBezTo>
                  <a:close/>
                </a:path>
              </a:pathLst>
            </a:custGeom>
            <a:solidFill>
              <a:schemeClr val="accent2"/>
            </a:solidFill>
            <a:ln w="0"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D04863B4-208A-7734-B223-CB199EE683BE}"/>
                </a:ext>
              </a:extLst>
            </p:cNvPr>
            <p:cNvSpPr/>
            <p:nvPr/>
          </p:nvSpPr>
          <p:spPr>
            <a:xfrm>
              <a:off x="3959319" y="550800"/>
              <a:ext cx="4771705" cy="6307136"/>
            </a:xfrm>
            <a:custGeom>
              <a:avLst/>
              <a:gdLst>
                <a:gd name="connsiteX0" fmla="*/ 4030085 w 4771705"/>
                <a:gd name="connsiteY0" fmla="*/ 1552399 h 6307136"/>
                <a:gd name="connsiteX1" fmla="*/ 2484658 w 4771705"/>
                <a:gd name="connsiteY1" fmla="*/ 0 h 6307136"/>
                <a:gd name="connsiteX2" fmla="*/ 0 w 4771705"/>
                <a:gd name="connsiteY2" fmla="*/ 0 h 6307136"/>
                <a:gd name="connsiteX3" fmla="*/ 2787756 w 4771705"/>
                <a:gd name="connsiteY3" fmla="*/ 2800270 h 6307136"/>
                <a:gd name="connsiteX4" fmla="*/ 2787756 w 4771705"/>
                <a:gd name="connsiteY4" fmla="*/ 3907597 h 6307136"/>
                <a:gd name="connsiteX5" fmla="*/ 398931 w 4771705"/>
                <a:gd name="connsiteY5" fmla="*/ 6307136 h 6307136"/>
                <a:gd name="connsiteX6" fmla="*/ 2883588 w 4771705"/>
                <a:gd name="connsiteY6" fmla="*/ 6307136 h 6307136"/>
                <a:gd name="connsiteX7" fmla="*/ 4030085 w 4771705"/>
                <a:gd name="connsiteY7" fmla="*/ 5155467 h 6307136"/>
                <a:gd name="connsiteX8" fmla="*/ 4030085 w 4771705"/>
                <a:gd name="connsiteY8" fmla="*/ 1552272 h 63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705" h="6307136">
                  <a:moveTo>
                    <a:pt x="4030085" y="1552399"/>
                  </a:moveTo>
                  <a:lnTo>
                    <a:pt x="2484658" y="0"/>
                  </a:lnTo>
                  <a:lnTo>
                    <a:pt x="0" y="0"/>
                  </a:lnTo>
                  <a:lnTo>
                    <a:pt x="2787756" y="2800270"/>
                  </a:lnTo>
                  <a:cubicBezTo>
                    <a:pt x="3091679" y="3105563"/>
                    <a:pt x="3091679" y="3602367"/>
                    <a:pt x="2787756" y="3907597"/>
                  </a:cubicBezTo>
                  <a:lnTo>
                    <a:pt x="398931" y="6307136"/>
                  </a:lnTo>
                  <a:lnTo>
                    <a:pt x="2883588" y="6307136"/>
                  </a:lnTo>
                  <a:lnTo>
                    <a:pt x="4030085" y="5155467"/>
                  </a:lnTo>
                  <a:cubicBezTo>
                    <a:pt x="5018912" y="4162115"/>
                    <a:pt x="5018912" y="2545752"/>
                    <a:pt x="4030085" y="1552272"/>
                  </a:cubicBezTo>
                  <a:close/>
                </a:path>
              </a:pathLst>
            </a:custGeom>
            <a:solidFill>
              <a:schemeClr val="accent4"/>
            </a:solidFill>
            <a:ln w="0" cap="flat">
              <a:noFill/>
              <a:prstDash val="solid"/>
              <a:miter/>
            </a:ln>
          </p:spPr>
          <p:txBody>
            <a:bodyPr rtlCol="0" anchor="ctr"/>
            <a:lstStyle/>
            <a:p>
              <a:endParaRPr lang="fr-FR"/>
            </a:p>
          </p:txBody>
        </p:sp>
      </p:grpSp>
      <p:pic>
        <p:nvPicPr>
          <p:cNvPr id="16" name="Graphique 15">
            <a:extLst>
              <a:ext uri="{FF2B5EF4-FFF2-40B4-BE49-F238E27FC236}">
                <a16:creationId xmlns:a16="http://schemas.microsoft.com/office/drawing/2014/main" id="{7976D82E-DAC4-34F5-B6FD-0C4C9A1AFC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8DB87511-5557-8950-7AA1-8FB441E254C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Espace réservé du texte 23">
            <a:extLst>
              <a:ext uri="{FF2B5EF4-FFF2-40B4-BE49-F238E27FC236}">
                <a16:creationId xmlns:a16="http://schemas.microsoft.com/office/drawing/2014/main" id="{734138BD-762D-6710-8017-8ED74A7EB3C4}"/>
              </a:ext>
            </a:extLst>
          </p:cNvPr>
          <p:cNvSpPr>
            <a:spLocks noGrp="1"/>
          </p:cNvSpPr>
          <p:nvPr>
            <p:ph type="body" sz="quarter" idx="13" hasCustomPrompt="1"/>
          </p:nvPr>
        </p:nvSpPr>
        <p:spPr>
          <a:xfrm>
            <a:off x="1955413" y="1714870"/>
            <a:ext cx="3960000" cy="3616375"/>
          </a:xfrm>
        </p:spPr>
        <p:txBody>
          <a:bodyPr wrap="square">
            <a:spAutoFit/>
          </a:bodyPr>
          <a:lstStyle>
            <a:lvl1pPr algn="ctr">
              <a:defRPr sz="23100" b="1">
                <a:solidFill>
                  <a:schemeClr val="bg1"/>
                </a:solidFill>
              </a:defRPr>
            </a:lvl1pPr>
          </a:lstStyle>
          <a:p>
            <a:pPr lvl="0"/>
            <a:r>
              <a:rPr lang="fr-FR"/>
              <a:t>02</a:t>
            </a:r>
          </a:p>
        </p:txBody>
      </p:sp>
      <p:sp>
        <p:nvSpPr>
          <p:cNvPr id="31" name="Espace réservé du texte 30">
            <a:extLst>
              <a:ext uri="{FF2B5EF4-FFF2-40B4-BE49-F238E27FC236}">
                <a16:creationId xmlns:a16="http://schemas.microsoft.com/office/drawing/2014/main" id="{2CE3FB65-E529-3DB4-185C-CFE3331A4A96}"/>
              </a:ext>
            </a:extLst>
          </p:cNvPr>
          <p:cNvSpPr>
            <a:spLocks noGrp="1"/>
          </p:cNvSpPr>
          <p:nvPr>
            <p:ph type="body" sz="quarter" idx="19" hasCustomPrompt="1"/>
          </p:nvPr>
        </p:nvSpPr>
        <p:spPr>
          <a:xfrm>
            <a:off x="6888163" y="3359591"/>
            <a:ext cx="4716462" cy="461665"/>
          </a:xfrm>
        </p:spPr>
        <p:txBody>
          <a:bodyPr wrap="square">
            <a:spAutoFit/>
          </a:bodyPr>
          <a:lstStyle>
            <a:lvl1pPr algn="l">
              <a:defRPr sz="3000">
                <a:solidFill>
                  <a:schemeClr val="bg1"/>
                </a:solidFill>
                <a:latin typeface="Outfit Medium" pitchFamily="2" charset="0"/>
              </a:defRPr>
            </a:lvl1pPr>
          </a:lstStyle>
          <a:p>
            <a:pPr lvl="0"/>
            <a:r>
              <a:rPr lang="fr-FR"/>
              <a:t>Titre du chapitre</a:t>
            </a:r>
          </a:p>
        </p:txBody>
      </p:sp>
      <p:sp>
        <p:nvSpPr>
          <p:cNvPr id="26" name="Espace réservé du pied de page 4">
            <a:extLst>
              <a:ext uri="{FF2B5EF4-FFF2-40B4-BE49-F238E27FC236}">
                <a16:creationId xmlns:a16="http://schemas.microsoft.com/office/drawing/2014/main" id="{D356E84E-F1B7-66A1-DCA1-6406C3BDE169}"/>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27" name="Espace réservé du numéro de diapositive 5">
            <a:extLst>
              <a:ext uri="{FF2B5EF4-FFF2-40B4-BE49-F238E27FC236}">
                <a16:creationId xmlns:a16="http://schemas.microsoft.com/office/drawing/2014/main" id="{1D83333F-8438-137C-54B1-CFC08B48C8E6}"/>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sp>
        <p:nvSpPr>
          <p:cNvPr id="28" name="Espace réservé de la date 1">
            <a:extLst>
              <a:ext uri="{FF2B5EF4-FFF2-40B4-BE49-F238E27FC236}">
                <a16:creationId xmlns:a16="http://schemas.microsoft.com/office/drawing/2014/main" id="{0564F8EC-CF04-A745-2FFE-F01C703ED066}"/>
              </a:ext>
            </a:extLst>
          </p:cNvPr>
          <p:cNvSpPr>
            <a:spLocks noGrp="1"/>
          </p:cNvSpPr>
          <p:nvPr>
            <p:ph type="dt" sz="half" idx="2"/>
          </p:nvPr>
        </p:nvSpPr>
        <p:spPr>
          <a:xfrm>
            <a:off x="5556000"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FD0747FD-BD5B-40D6-AE9A-A59ADAE49D78}" type="datetime1">
              <a:rPr lang="fr-FR" smtClean="0"/>
              <a:t>08/04/2025</a:t>
            </a:fld>
            <a:endParaRPr lang="fr-FR"/>
          </a:p>
        </p:txBody>
      </p:sp>
    </p:spTree>
    <p:extLst>
      <p:ext uri="{BB962C8B-B14F-4D97-AF65-F5344CB8AC3E}">
        <p14:creationId xmlns:p14="http://schemas.microsoft.com/office/powerpoint/2010/main" val="3432775308"/>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46" userDrawn="1">
          <p15:clr>
            <a:srgbClr val="FBAE40"/>
          </p15:clr>
        </p15:guide>
        <p15:guide id="4" orient="horz" pos="397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calaire Vagues bleu">
    <p:spTree>
      <p:nvGrpSpPr>
        <p:cNvPr id="1" name=""/>
        <p:cNvGrpSpPr/>
        <p:nvPr/>
      </p:nvGrpSpPr>
      <p:grpSpPr>
        <a:xfrm>
          <a:off x="0" y="0"/>
          <a:ext cx="0" cy="0"/>
          <a:chOff x="0" y="0"/>
          <a:chExt cx="0" cy="0"/>
        </a:xfrm>
      </p:grpSpPr>
      <p:sp>
        <p:nvSpPr>
          <p:cNvPr id="15" name="Rectangle : avec coin arrondi et coin rogné en haut 14">
            <a:extLst>
              <a:ext uri="{FF2B5EF4-FFF2-40B4-BE49-F238E27FC236}">
                <a16:creationId xmlns:a16="http://schemas.microsoft.com/office/drawing/2014/main" id="{AA5E2887-4395-21CA-366E-9C42FF464B8C}"/>
              </a:ext>
            </a:extLst>
          </p:cNvPr>
          <p:cNvSpPr/>
          <p:nvPr userDrawn="1"/>
        </p:nvSpPr>
        <p:spPr>
          <a:xfrm>
            <a:off x="587374" y="562579"/>
            <a:ext cx="11592000" cy="6286696"/>
          </a:xfrm>
          <a:prstGeom prst="snipRoundRect">
            <a:avLst>
              <a:gd name="adj1" fmla="val 9818"/>
              <a:gd name="adj2"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aphique 2">
            <a:extLst>
              <a:ext uri="{FF2B5EF4-FFF2-40B4-BE49-F238E27FC236}">
                <a16:creationId xmlns:a16="http://schemas.microsoft.com/office/drawing/2014/main" id="{FCF432FA-C759-10EB-AFF9-5C2146E79F70}"/>
              </a:ext>
            </a:extLst>
          </p:cNvPr>
          <p:cNvGrpSpPr/>
          <p:nvPr/>
        </p:nvGrpSpPr>
        <p:grpSpPr>
          <a:xfrm>
            <a:off x="585600" y="562706"/>
            <a:ext cx="11606399" cy="6307263"/>
            <a:chOff x="585599" y="550800"/>
            <a:chExt cx="11606399" cy="6307263"/>
          </a:xfrm>
        </p:grpSpPr>
        <p:sp>
          <p:nvSpPr>
            <p:cNvPr id="7" name="Forme libre : forme 6">
              <a:extLst>
                <a:ext uri="{FF2B5EF4-FFF2-40B4-BE49-F238E27FC236}">
                  <a16:creationId xmlns:a16="http://schemas.microsoft.com/office/drawing/2014/main" id="{BBB0031D-E967-2DBB-B665-501591DFCC59}"/>
                </a:ext>
              </a:extLst>
            </p:cNvPr>
            <p:cNvSpPr/>
            <p:nvPr/>
          </p:nvSpPr>
          <p:spPr>
            <a:xfrm>
              <a:off x="11484389" y="4696032"/>
              <a:ext cx="707609" cy="2161967"/>
            </a:xfrm>
            <a:custGeom>
              <a:avLst/>
              <a:gdLst>
                <a:gd name="connsiteX0" fmla="*/ 707610 w 707609"/>
                <a:gd name="connsiteY0" fmla="*/ 0 h 2161967"/>
                <a:gd name="connsiteX1" fmla="*/ 0 w 707609"/>
                <a:gd name="connsiteY1" fmla="*/ 2161968 h 2161967"/>
                <a:gd name="connsiteX2" fmla="*/ 707610 w 707609"/>
                <a:gd name="connsiteY2" fmla="*/ 2161968 h 2161967"/>
                <a:gd name="connsiteX3" fmla="*/ 707610 w 707609"/>
                <a:gd name="connsiteY3" fmla="*/ 0 h 2161967"/>
              </a:gdLst>
              <a:ahLst/>
              <a:cxnLst>
                <a:cxn ang="0">
                  <a:pos x="connsiteX0" y="connsiteY0"/>
                </a:cxn>
                <a:cxn ang="0">
                  <a:pos x="connsiteX1" y="connsiteY1"/>
                </a:cxn>
                <a:cxn ang="0">
                  <a:pos x="connsiteX2" y="connsiteY2"/>
                </a:cxn>
                <a:cxn ang="0">
                  <a:pos x="connsiteX3" y="connsiteY3"/>
                </a:cxn>
              </a:cxnLst>
              <a:rect l="l" t="t" r="r" b="b"/>
              <a:pathLst>
                <a:path w="707609" h="2161967">
                  <a:moveTo>
                    <a:pt x="707610" y="0"/>
                  </a:moveTo>
                  <a:cubicBezTo>
                    <a:pt x="610446" y="749601"/>
                    <a:pt x="374576" y="1484422"/>
                    <a:pt x="0" y="2161968"/>
                  </a:cubicBezTo>
                  <a:lnTo>
                    <a:pt x="707610" y="2161968"/>
                  </a:lnTo>
                  <a:lnTo>
                    <a:pt x="707610" y="0"/>
                  </a:lnTo>
                  <a:close/>
                </a:path>
              </a:pathLst>
            </a:custGeom>
            <a:solidFill>
              <a:schemeClr val="accent1"/>
            </a:solidFill>
            <a:ln w="0" cap="flat">
              <a:no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2FC1B604-42DC-E4B5-AD71-1C33AFA90BC3}"/>
                </a:ext>
              </a:extLst>
            </p:cNvPr>
            <p:cNvSpPr/>
            <p:nvPr/>
          </p:nvSpPr>
          <p:spPr>
            <a:xfrm>
              <a:off x="11241922" y="550800"/>
              <a:ext cx="950076" cy="2562953"/>
            </a:xfrm>
            <a:custGeom>
              <a:avLst/>
              <a:gdLst>
                <a:gd name="connsiteX0" fmla="*/ 950076 w 950076"/>
                <a:gd name="connsiteY0" fmla="*/ 0 h 2562953"/>
                <a:gd name="connsiteX1" fmla="*/ 0 w 950076"/>
                <a:gd name="connsiteY1" fmla="*/ 0 h 2562953"/>
                <a:gd name="connsiteX2" fmla="*/ 950076 w 950076"/>
                <a:gd name="connsiteY2" fmla="*/ 2562953 h 2562953"/>
                <a:gd name="connsiteX3" fmla="*/ 950076 w 950076"/>
                <a:gd name="connsiteY3" fmla="*/ 0 h 2562953"/>
              </a:gdLst>
              <a:ahLst/>
              <a:cxnLst>
                <a:cxn ang="0">
                  <a:pos x="connsiteX0" y="connsiteY0"/>
                </a:cxn>
                <a:cxn ang="0">
                  <a:pos x="connsiteX1" y="connsiteY1"/>
                </a:cxn>
                <a:cxn ang="0">
                  <a:pos x="connsiteX2" y="connsiteY2"/>
                </a:cxn>
                <a:cxn ang="0">
                  <a:pos x="connsiteX3" y="connsiteY3"/>
                </a:cxn>
              </a:cxnLst>
              <a:rect l="l" t="t" r="r" b="b"/>
              <a:pathLst>
                <a:path w="950076" h="2562953">
                  <a:moveTo>
                    <a:pt x="950076" y="0"/>
                  </a:moveTo>
                  <a:lnTo>
                    <a:pt x="0" y="0"/>
                  </a:lnTo>
                  <a:cubicBezTo>
                    <a:pt x="516707" y="784004"/>
                    <a:pt x="833441" y="1662744"/>
                    <a:pt x="950076" y="2562953"/>
                  </a:cubicBezTo>
                  <a:lnTo>
                    <a:pt x="950076" y="0"/>
                  </a:lnTo>
                  <a:close/>
                </a:path>
              </a:pathLst>
            </a:custGeom>
            <a:solidFill>
              <a:schemeClr val="accent1"/>
            </a:solidFill>
            <a:ln w="0" cap="flat">
              <a:no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C4C9C21E-A233-5912-87AF-AEC375A418EC}"/>
                </a:ext>
              </a:extLst>
            </p:cNvPr>
            <p:cNvSpPr/>
            <p:nvPr/>
          </p:nvSpPr>
          <p:spPr>
            <a:xfrm>
              <a:off x="585599" y="2153529"/>
              <a:ext cx="1743433" cy="3502534"/>
            </a:xfrm>
            <a:custGeom>
              <a:avLst/>
              <a:gdLst>
                <a:gd name="connsiteX0" fmla="*/ 0 w 1743433"/>
                <a:gd name="connsiteY0" fmla="*/ 0 h 3502534"/>
                <a:gd name="connsiteX1" fmla="*/ 0 w 1743433"/>
                <a:gd name="connsiteY1" fmla="*/ 3502535 h 3502534"/>
                <a:gd name="connsiteX2" fmla="*/ 1743434 w 1743433"/>
                <a:gd name="connsiteY2" fmla="*/ 1751236 h 3502534"/>
                <a:gd name="connsiteX3" fmla="*/ 0 w 1743433"/>
                <a:gd name="connsiteY3" fmla="*/ 0 h 3502534"/>
              </a:gdLst>
              <a:ahLst/>
              <a:cxnLst>
                <a:cxn ang="0">
                  <a:pos x="connsiteX0" y="connsiteY0"/>
                </a:cxn>
                <a:cxn ang="0">
                  <a:pos x="connsiteX1" y="connsiteY1"/>
                </a:cxn>
                <a:cxn ang="0">
                  <a:pos x="connsiteX2" y="connsiteY2"/>
                </a:cxn>
                <a:cxn ang="0">
                  <a:pos x="connsiteX3" y="connsiteY3"/>
                </a:cxn>
              </a:cxnLst>
              <a:rect l="l" t="t" r="r" b="b"/>
              <a:pathLst>
                <a:path w="1743433" h="3502534">
                  <a:moveTo>
                    <a:pt x="0" y="0"/>
                  </a:moveTo>
                  <a:lnTo>
                    <a:pt x="0" y="3502535"/>
                  </a:lnTo>
                  <a:lnTo>
                    <a:pt x="1743434" y="1751236"/>
                  </a:lnTo>
                  <a:lnTo>
                    <a:pt x="0" y="0"/>
                  </a:lnTo>
                  <a:close/>
                </a:path>
              </a:pathLst>
            </a:custGeom>
            <a:solidFill>
              <a:schemeClr val="accent1"/>
            </a:solidFill>
            <a:ln w="0"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31189A6C-E6F9-B13B-CE0B-7ECA49881B59}"/>
                </a:ext>
              </a:extLst>
            </p:cNvPr>
            <p:cNvSpPr/>
            <p:nvPr/>
          </p:nvSpPr>
          <p:spPr>
            <a:xfrm>
              <a:off x="585599" y="550800"/>
              <a:ext cx="4228091" cy="6307200"/>
            </a:xfrm>
            <a:custGeom>
              <a:avLst/>
              <a:gdLst>
                <a:gd name="connsiteX0" fmla="*/ 889126 w 4228091"/>
                <a:gd name="connsiteY0" fmla="*/ 0 h 6307200"/>
                <a:gd name="connsiteX1" fmla="*/ 602518 w 4228091"/>
                <a:gd name="connsiteY1" fmla="*/ 0 h 6307200"/>
                <a:gd name="connsiteX2" fmla="*/ 0 w 4228091"/>
                <a:gd name="connsiteY2" fmla="*/ 605236 h 6307200"/>
                <a:gd name="connsiteX3" fmla="*/ 0 w 4228091"/>
                <a:gd name="connsiteY3" fmla="*/ 1602730 h 6307200"/>
                <a:gd name="connsiteX4" fmla="*/ 1743434 w 4228091"/>
                <a:gd name="connsiteY4" fmla="*/ 3354029 h 6307200"/>
                <a:gd name="connsiteX5" fmla="*/ 0 w 4228091"/>
                <a:gd name="connsiteY5" fmla="*/ 5105265 h 6307200"/>
                <a:gd name="connsiteX6" fmla="*/ 0 w 4228091"/>
                <a:gd name="connsiteY6" fmla="*/ 6307200 h 6307200"/>
                <a:gd name="connsiteX7" fmla="*/ 1288120 w 4228091"/>
                <a:gd name="connsiteY7" fmla="*/ 6307200 h 6307200"/>
                <a:gd name="connsiteX8" fmla="*/ 4228091 w 4228091"/>
                <a:gd name="connsiteY8" fmla="*/ 3353965 h 6307200"/>
                <a:gd name="connsiteX9" fmla="*/ 889126 w 4228091"/>
                <a:gd name="connsiteY9" fmla="*/ 0 h 63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1" h="6307200">
                  <a:moveTo>
                    <a:pt x="889126" y="0"/>
                  </a:moveTo>
                  <a:lnTo>
                    <a:pt x="602518" y="0"/>
                  </a:lnTo>
                  <a:cubicBezTo>
                    <a:pt x="269738" y="0"/>
                    <a:pt x="0" y="270955"/>
                    <a:pt x="0" y="605236"/>
                  </a:cubicBezTo>
                  <a:lnTo>
                    <a:pt x="0" y="1602730"/>
                  </a:lnTo>
                  <a:lnTo>
                    <a:pt x="1743434" y="3354029"/>
                  </a:lnTo>
                  <a:lnTo>
                    <a:pt x="0" y="5105265"/>
                  </a:lnTo>
                  <a:lnTo>
                    <a:pt x="0" y="6307200"/>
                  </a:lnTo>
                  <a:lnTo>
                    <a:pt x="1288120" y="6307200"/>
                  </a:lnTo>
                  <a:lnTo>
                    <a:pt x="4228091" y="3353965"/>
                  </a:lnTo>
                  <a:lnTo>
                    <a:pt x="889126" y="0"/>
                  </a:lnTo>
                  <a:close/>
                </a:path>
              </a:pathLst>
            </a:custGeom>
            <a:solidFill>
              <a:schemeClr val="accent3"/>
            </a:solidFill>
            <a:ln w="0"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B262F784-A88D-CA7C-B950-B3D1C9709236}"/>
                </a:ext>
              </a:extLst>
            </p:cNvPr>
            <p:cNvSpPr/>
            <p:nvPr/>
          </p:nvSpPr>
          <p:spPr>
            <a:xfrm>
              <a:off x="8928570" y="550800"/>
              <a:ext cx="3263428" cy="6307200"/>
            </a:xfrm>
            <a:custGeom>
              <a:avLst/>
              <a:gdLst>
                <a:gd name="connsiteX0" fmla="*/ 3263428 w 3263428"/>
                <a:gd name="connsiteY0" fmla="*/ 2562953 h 6307200"/>
                <a:gd name="connsiteX1" fmla="*/ 2313352 w 3263428"/>
                <a:gd name="connsiteY1" fmla="*/ 0 h 6307200"/>
                <a:gd name="connsiteX2" fmla="*/ 0 w 3263428"/>
                <a:gd name="connsiteY2" fmla="*/ 0 h 6307200"/>
                <a:gd name="connsiteX3" fmla="*/ 303099 w 3263428"/>
                <a:gd name="connsiteY3" fmla="*/ 304466 h 6307200"/>
                <a:gd name="connsiteX4" fmla="*/ 395950 w 3263428"/>
                <a:gd name="connsiteY4" fmla="*/ 6307200 h 6307200"/>
                <a:gd name="connsiteX5" fmla="*/ 2555819 w 3263428"/>
                <a:gd name="connsiteY5" fmla="*/ 6307200 h 6307200"/>
                <a:gd name="connsiteX6" fmla="*/ 3263428 w 3263428"/>
                <a:gd name="connsiteY6" fmla="*/ 4145232 h 6307200"/>
                <a:gd name="connsiteX7" fmla="*/ 3263428 w 3263428"/>
                <a:gd name="connsiteY7" fmla="*/ 2562889 h 63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3428" h="6307200">
                  <a:moveTo>
                    <a:pt x="3263428" y="2562953"/>
                  </a:moveTo>
                  <a:cubicBezTo>
                    <a:pt x="3146793" y="1662807"/>
                    <a:pt x="2830060" y="784004"/>
                    <a:pt x="2313352" y="0"/>
                  </a:cubicBezTo>
                  <a:lnTo>
                    <a:pt x="0" y="0"/>
                  </a:lnTo>
                  <a:lnTo>
                    <a:pt x="303099" y="304466"/>
                  </a:lnTo>
                  <a:cubicBezTo>
                    <a:pt x="1945373" y="1954404"/>
                    <a:pt x="1976260" y="4619228"/>
                    <a:pt x="395950" y="6307200"/>
                  </a:cubicBezTo>
                  <a:lnTo>
                    <a:pt x="2555819" y="6307200"/>
                  </a:lnTo>
                  <a:cubicBezTo>
                    <a:pt x="2930394" y="5629654"/>
                    <a:pt x="3166265" y="4894897"/>
                    <a:pt x="3263428" y="4145232"/>
                  </a:cubicBezTo>
                  <a:lnTo>
                    <a:pt x="3263428" y="2562889"/>
                  </a:lnTo>
                  <a:close/>
                </a:path>
              </a:pathLst>
            </a:custGeom>
            <a:solidFill>
              <a:schemeClr val="accent3"/>
            </a:solidFill>
            <a:ln w="0"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1BB6080D-9884-AEFA-6B65-FE880A679CE1}"/>
                </a:ext>
              </a:extLst>
            </p:cNvPr>
            <p:cNvSpPr/>
            <p:nvPr userDrawn="1"/>
          </p:nvSpPr>
          <p:spPr>
            <a:xfrm>
              <a:off x="1474725" y="550800"/>
              <a:ext cx="5500291" cy="6307200"/>
            </a:xfrm>
            <a:custGeom>
              <a:avLst/>
              <a:gdLst>
                <a:gd name="connsiteX0" fmla="*/ 5272350 w 5500291"/>
                <a:gd name="connsiteY0" fmla="*/ 2800270 h 6307200"/>
                <a:gd name="connsiteX1" fmla="*/ 2484594 w 5500291"/>
                <a:gd name="connsiteY1" fmla="*/ 0 h 6307200"/>
                <a:gd name="connsiteX2" fmla="*/ 0 w 5500291"/>
                <a:gd name="connsiteY2" fmla="*/ 0 h 6307200"/>
                <a:gd name="connsiteX3" fmla="*/ 3338901 w 5500291"/>
                <a:gd name="connsiteY3" fmla="*/ 3353965 h 6307200"/>
                <a:gd name="connsiteX4" fmla="*/ 398930 w 5500291"/>
                <a:gd name="connsiteY4" fmla="*/ 6307200 h 6307200"/>
                <a:gd name="connsiteX5" fmla="*/ 2883525 w 5500291"/>
                <a:gd name="connsiteY5" fmla="*/ 6307200 h 6307200"/>
                <a:gd name="connsiteX6" fmla="*/ 5272350 w 5500291"/>
                <a:gd name="connsiteY6" fmla="*/ 3907661 h 6307200"/>
                <a:gd name="connsiteX7" fmla="*/ 5272350 w 5500291"/>
                <a:gd name="connsiteY7" fmla="*/ 2800333 h 63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0291" h="6307200">
                  <a:moveTo>
                    <a:pt x="5272350" y="2800270"/>
                  </a:moveTo>
                  <a:lnTo>
                    <a:pt x="2484594" y="0"/>
                  </a:lnTo>
                  <a:lnTo>
                    <a:pt x="0" y="0"/>
                  </a:lnTo>
                  <a:lnTo>
                    <a:pt x="3338901" y="3353965"/>
                  </a:lnTo>
                  <a:lnTo>
                    <a:pt x="398930" y="6307200"/>
                  </a:lnTo>
                  <a:lnTo>
                    <a:pt x="2883525" y="6307200"/>
                  </a:lnTo>
                  <a:lnTo>
                    <a:pt x="5272350" y="3907661"/>
                  </a:lnTo>
                  <a:cubicBezTo>
                    <a:pt x="5576273" y="3602367"/>
                    <a:pt x="5576273" y="3105627"/>
                    <a:pt x="5272350" y="2800333"/>
                  </a:cubicBezTo>
                  <a:close/>
                </a:path>
              </a:pathLst>
            </a:custGeom>
            <a:solidFill>
              <a:schemeClr val="accent1"/>
            </a:solidFill>
            <a:ln w="0"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F7D90E7B-D234-0016-E657-D894D8DC2844}"/>
                </a:ext>
              </a:extLst>
            </p:cNvPr>
            <p:cNvSpPr/>
            <p:nvPr/>
          </p:nvSpPr>
          <p:spPr>
            <a:xfrm>
              <a:off x="6443977" y="550800"/>
              <a:ext cx="4043032" cy="6307263"/>
            </a:xfrm>
            <a:custGeom>
              <a:avLst/>
              <a:gdLst>
                <a:gd name="connsiteX0" fmla="*/ 2787692 w 4043032"/>
                <a:gd name="connsiteY0" fmla="*/ 304466 h 6307263"/>
                <a:gd name="connsiteX1" fmla="*/ 2484594 w 4043032"/>
                <a:gd name="connsiteY1" fmla="*/ 0 h 6307263"/>
                <a:gd name="connsiteX2" fmla="*/ 0 w 4043032"/>
                <a:gd name="connsiteY2" fmla="*/ 0 h 6307263"/>
                <a:gd name="connsiteX3" fmla="*/ 1545427 w 4043032"/>
                <a:gd name="connsiteY3" fmla="*/ 1552399 h 6307263"/>
                <a:gd name="connsiteX4" fmla="*/ 1545427 w 4043032"/>
                <a:gd name="connsiteY4" fmla="*/ 5155595 h 6307263"/>
                <a:gd name="connsiteX5" fmla="*/ 398930 w 4043032"/>
                <a:gd name="connsiteY5" fmla="*/ 6307264 h 6307263"/>
                <a:gd name="connsiteX6" fmla="*/ 2880544 w 4043032"/>
                <a:gd name="connsiteY6" fmla="*/ 6307264 h 6307263"/>
                <a:gd name="connsiteX7" fmla="*/ 2787692 w 4043032"/>
                <a:gd name="connsiteY7" fmla="*/ 304529 h 63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3032" h="6307263">
                  <a:moveTo>
                    <a:pt x="2787692" y="304466"/>
                  </a:moveTo>
                  <a:lnTo>
                    <a:pt x="2484594" y="0"/>
                  </a:lnTo>
                  <a:lnTo>
                    <a:pt x="0" y="0"/>
                  </a:lnTo>
                  <a:lnTo>
                    <a:pt x="1545427" y="1552399"/>
                  </a:lnTo>
                  <a:cubicBezTo>
                    <a:pt x="2534255" y="2545879"/>
                    <a:pt x="2534255" y="4162242"/>
                    <a:pt x="1545427" y="5155595"/>
                  </a:cubicBezTo>
                  <a:lnTo>
                    <a:pt x="398930" y="6307264"/>
                  </a:lnTo>
                  <a:lnTo>
                    <a:pt x="2880544" y="6307264"/>
                  </a:lnTo>
                  <a:cubicBezTo>
                    <a:pt x="4460854" y="4619292"/>
                    <a:pt x="4429967" y="1954468"/>
                    <a:pt x="2787692" y="304529"/>
                  </a:cubicBezTo>
                  <a:close/>
                </a:path>
              </a:pathLst>
            </a:custGeom>
            <a:solidFill>
              <a:schemeClr val="accent1"/>
            </a:solidFill>
            <a:ln w="0"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D04863B4-208A-7734-B223-CB199EE683BE}"/>
                </a:ext>
              </a:extLst>
            </p:cNvPr>
            <p:cNvSpPr/>
            <p:nvPr/>
          </p:nvSpPr>
          <p:spPr>
            <a:xfrm>
              <a:off x="3959319" y="550800"/>
              <a:ext cx="4771705" cy="6307136"/>
            </a:xfrm>
            <a:custGeom>
              <a:avLst/>
              <a:gdLst>
                <a:gd name="connsiteX0" fmla="*/ 4030085 w 4771705"/>
                <a:gd name="connsiteY0" fmla="*/ 1552399 h 6307136"/>
                <a:gd name="connsiteX1" fmla="*/ 2484658 w 4771705"/>
                <a:gd name="connsiteY1" fmla="*/ 0 h 6307136"/>
                <a:gd name="connsiteX2" fmla="*/ 0 w 4771705"/>
                <a:gd name="connsiteY2" fmla="*/ 0 h 6307136"/>
                <a:gd name="connsiteX3" fmla="*/ 2787756 w 4771705"/>
                <a:gd name="connsiteY3" fmla="*/ 2800270 h 6307136"/>
                <a:gd name="connsiteX4" fmla="*/ 2787756 w 4771705"/>
                <a:gd name="connsiteY4" fmla="*/ 3907597 h 6307136"/>
                <a:gd name="connsiteX5" fmla="*/ 398931 w 4771705"/>
                <a:gd name="connsiteY5" fmla="*/ 6307136 h 6307136"/>
                <a:gd name="connsiteX6" fmla="*/ 2883588 w 4771705"/>
                <a:gd name="connsiteY6" fmla="*/ 6307136 h 6307136"/>
                <a:gd name="connsiteX7" fmla="*/ 4030085 w 4771705"/>
                <a:gd name="connsiteY7" fmla="*/ 5155467 h 6307136"/>
                <a:gd name="connsiteX8" fmla="*/ 4030085 w 4771705"/>
                <a:gd name="connsiteY8" fmla="*/ 1552272 h 63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705" h="6307136">
                  <a:moveTo>
                    <a:pt x="4030085" y="1552399"/>
                  </a:moveTo>
                  <a:lnTo>
                    <a:pt x="2484658" y="0"/>
                  </a:lnTo>
                  <a:lnTo>
                    <a:pt x="0" y="0"/>
                  </a:lnTo>
                  <a:lnTo>
                    <a:pt x="2787756" y="2800270"/>
                  </a:lnTo>
                  <a:cubicBezTo>
                    <a:pt x="3091679" y="3105563"/>
                    <a:pt x="3091679" y="3602367"/>
                    <a:pt x="2787756" y="3907597"/>
                  </a:cubicBezTo>
                  <a:lnTo>
                    <a:pt x="398931" y="6307136"/>
                  </a:lnTo>
                  <a:lnTo>
                    <a:pt x="2883588" y="6307136"/>
                  </a:lnTo>
                  <a:lnTo>
                    <a:pt x="4030085" y="5155467"/>
                  </a:lnTo>
                  <a:cubicBezTo>
                    <a:pt x="5018912" y="4162115"/>
                    <a:pt x="5018912" y="2545752"/>
                    <a:pt x="4030085" y="1552272"/>
                  </a:cubicBezTo>
                  <a:close/>
                </a:path>
              </a:pathLst>
            </a:custGeom>
            <a:solidFill>
              <a:schemeClr val="accent3"/>
            </a:solidFill>
            <a:ln w="0" cap="flat">
              <a:noFill/>
              <a:prstDash val="solid"/>
              <a:miter/>
            </a:ln>
          </p:spPr>
          <p:txBody>
            <a:bodyPr rtlCol="0" anchor="ctr"/>
            <a:lstStyle/>
            <a:p>
              <a:endParaRPr lang="fr-FR"/>
            </a:p>
          </p:txBody>
        </p:sp>
      </p:grpSp>
      <p:pic>
        <p:nvPicPr>
          <p:cNvPr id="16" name="Graphique 15">
            <a:extLst>
              <a:ext uri="{FF2B5EF4-FFF2-40B4-BE49-F238E27FC236}">
                <a16:creationId xmlns:a16="http://schemas.microsoft.com/office/drawing/2014/main" id="{7976D82E-DAC4-34F5-B6FD-0C4C9A1AFC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8DB87511-5557-8950-7AA1-8FB441E254C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Espace réservé du texte 23">
            <a:extLst>
              <a:ext uri="{FF2B5EF4-FFF2-40B4-BE49-F238E27FC236}">
                <a16:creationId xmlns:a16="http://schemas.microsoft.com/office/drawing/2014/main" id="{734138BD-762D-6710-8017-8ED74A7EB3C4}"/>
              </a:ext>
            </a:extLst>
          </p:cNvPr>
          <p:cNvSpPr>
            <a:spLocks noGrp="1"/>
          </p:cNvSpPr>
          <p:nvPr>
            <p:ph type="body" sz="quarter" idx="13" hasCustomPrompt="1"/>
          </p:nvPr>
        </p:nvSpPr>
        <p:spPr>
          <a:xfrm>
            <a:off x="1955413" y="1714870"/>
            <a:ext cx="3960000" cy="3616375"/>
          </a:xfrm>
        </p:spPr>
        <p:txBody>
          <a:bodyPr wrap="square">
            <a:spAutoFit/>
          </a:bodyPr>
          <a:lstStyle>
            <a:lvl1pPr algn="ctr">
              <a:defRPr sz="23100" b="1">
                <a:solidFill>
                  <a:schemeClr val="bg1"/>
                </a:solidFill>
              </a:defRPr>
            </a:lvl1pPr>
          </a:lstStyle>
          <a:p>
            <a:pPr lvl="0"/>
            <a:r>
              <a:rPr lang="fr-FR"/>
              <a:t>02</a:t>
            </a:r>
          </a:p>
        </p:txBody>
      </p:sp>
      <p:sp>
        <p:nvSpPr>
          <p:cNvPr id="31" name="Espace réservé du texte 30">
            <a:extLst>
              <a:ext uri="{FF2B5EF4-FFF2-40B4-BE49-F238E27FC236}">
                <a16:creationId xmlns:a16="http://schemas.microsoft.com/office/drawing/2014/main" id="{2CE3FB65-E529-3DB4-185C-CFE3331A4A96}"/>
              </a:ext>
            </a:extLst>
          </p:cNvPr>
          <p:cNvSpPr>
            <a:spLocks noGrp="1"/>
          </p:cNvSpPr>
          <p:nvPr>
            <p:ph type="body" sz="quarter" idx="19" hasCustomPrompt="1"/>
          </p:nvPr>
        </p:nvSpPr>
        <p:spPr>
          <a:xfrm>
            <a:off x="6888163" y="3359591"/>
            <a:ext cx="4716462" cy="461665"/>
          </a:xfrm>
        </p:spPr>
        <p:txBody>
          <a:bodyPr wrap="square">
            <a:spAutoFit/>
          </a:bodyPr>
          <a:lstStyle>
            <a:lvl1pPr algn="l">
              <a:defRPr sz="3000">
                <a:solidFill>
                  <a:schemeClr val="bg1"/>
                </a:solidFill>
                <a:latin typeface="Outfit Medium" pitchFamily="2" charset="0"/>
              </a:defRPr>
            </a:lvl1pPr>
          </a:lstStyle>
          <a:p>
            <a:pPr lvl="0"/>
            <a:r>
              <a:rPr lang="fr-FR"/>
              <a:t>Titre du chapitre</a:t>
            </a:r>
          </a:p>
        </p:txBody>
      </p:sp>
      <p:sp>
        <p:nvSpPr>
          <p:cNvPr id="26" name="Espace réservé du pied de page 4">
            <a:extLst>
              <a:ext uri="{FF2B5EF4-FFF2-40B4-BE49-F238E27FC236}">
                <a16:creationId xmlns:a16="http://schemas.microsoft.com/office/drawing/2014/main" id="{D356E84E-F1B7-66A1-DCA1-6406C3BDE169}"/>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27" name="Espace réservé du numéro de diapositive 5">
            <a:extLst>
              <a:ext uri="{FF2B5EF4-FFF2-40B4-BE49-F238E27FC236}">
                <a16:creationId xmlns:a16="http://schemas.microsoft.com/office/drawing/2014/main" id="{1D83333F-8438-137C-54B1-CFC08B48C8E6}"/>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sp>
        <p:nvSpPr>
          <p:cNvPr id="28" name="Espace réservé de la date 1">
            <a:extLst>
              <a:ext uri="{FF2B5EF4-FFF2-40B4-BE49-F238E27FC236}">
                <a16:creationId xmlns:a16="http://schemas.microsoft.com/office/drawing/2014/main" id="{0564F8EC-CF04-A745-2FFE-F01C703ED066}"/>
              </a:ext>
            </a:extLst>
          </p:cNvPr>
          <p:cNvSpPr>
            <a:spLocks noGrp="1"/>
          </p:cNvSpPr>
          <p:nvPr>
            <p:ph type="dt" sz="half" idx="2"/>
          </p:nvPr>
        </p:nvSpPr>
        <p:spPr>
          <a:xfrm>
            <a:off x="5556000"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F1B9159D-0028-4CE4-BE83-BB4ACAD934D4}" type="datetime1">
              <a:rPr lang="fr-FR" smtClean="0"/>
              <a:t>08/04/2025</a:t>
            </a:fld>
            <a:endParaRPr lang="fr-FR"/>
          </a:p>
        </p:txBody>
      </p:sp>
    </p:spTree>
    <p:extLst>
      <p:ext uri="{BB962C8B-B14F-4D97-AF65-F5344CB8AC3E}">
        <p14:creationId xmlns:p14="http://schemas.microsoft.com/office/powerpoint/2010/main" val="1708324912"/>
      </p:ext>
    </p:extLst>
  </p:cSld>
  <p:clrMapOvr>
    <a:masterClrMapping/>
  </p:clrMapOvr>
  <p:extLst>
    <p:ext uri="{DCECCB84-F9BA-43D5-87BE-67443E8EF086}">
      <p15:sldGuideLst xmlns:p15="http://schemas.microsoft.com/office/powerpoint/2012/main">
        <p15:guide id="1" pos="4339" userDrawn="1">
          <p15:clr>
            <a:srgbClr val="FBAE40"/>
          </p15:clr>
        </p15:guide>
        <p15:guide id="2" pos="2479" userDrawn="1">
          <p15:clr>
            <a:srgbClr val="FBAE40"/>
          </p15:clr>
        </p15:guide>
        <p15:guide id="3" orient="horz" pos="2341" userDrawn="1">
          <p15:clr>
            <a:srgbClr val="FBAE40"/>
          </p15:clr>
        </p15:guide>
        <p15:guide id="4" orient="horz" pos="2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calaire Vagues RSE">
    <p:spTree>
      <p:nvGrpSpPr>
        <p:cNvPr id="1" name=""/>
        <p:cNvGrpSpPr/>
        <p:nvPr/>
      </p:nvGrpSpPr>
      <p:grpSpPr>
        <a:xfrm>
          <a:off x="0" y="0"/>
          <a:ext cx="0" cy="0"/>
          <a:chOff x="0" y="0"/>
          <a:chExt cx="0" cy="0"/>
        </a:xfrm>
      </p:grpSpPr>
      <p:sp>
        <p:nvSpPr>
          <p:cNvPr id="15" name="Rectangle : avec coin arrondi et coin rogné en haut 14">
            <a:extLst>
              <a:ext uri="{FF2B5EF4-FFF2-40B4-BE49-F238E27FC236}">
                <a16:creationId xmlns:a16="http://schemas.microsoft.com/office/drawing/2014/main" id="{AA5E2887-4395-21CA-366E-9C42FF464B8C}"/>
              </a:ext>
            </a:extLst>
          </p:cNvPr>
          <p:cNvSpPr/>
          <p:nvPr userDrawn="1"/>
        </p:nvSpPr>
        <p:spPr>
          <a:xfrm>
            <a:off x="587374" y="562579"/>
            <a:ext cx="11592000" cy="6286696"/>
          </a:xfrm>
          <a:prstGeom prst="snipRoundRect">
            <a:avLst>
              <a:gd name="adj1" fmla="val 9818"/>
              <a:gd name="adj2" fmla="val 0"/>
            </a:avLst>
          </a:prstGeom>
          <a:solidFill>
            <a:srgbClr val="21AB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aphique 2">
            <a:extLst>
              <a:ext uri="{FF2B5EF4-FFF2-40B4-BE49-F238E27FC236}">
                <a16:creationId xmlns:a16="http://schemas.microsoft.com/office/drawing/2014/main" id="{FCF432FA-C759-10EB-AFF9-5C2146E79F70}"/>
              </a:ext>
            </a:extLst>
          </p:cNvPr>
          <p:cNvGrpSpPr/>
          <p:nvPr/>
        </p:nvGrpSpPr>
        <p:grpSpPr>
          <a:xfrm>
            <a:off x="585600" y="562706"/>
            <a:ext cx="11606399" cy="6307263"/>
            <a:chOff x="585599" y="550800"/>
            <a:chExt cx="11606399" cy="6307263"/>
          </a:xfrm>
        </p:grpSpPr>
        <p:sp>
          <p:nvSpPr>
            <p:cNvPr id="7" name="Forme libre : forme 6">
              <a:extLst>
                <a:ext uri="{FF2B5EF4-FFF2-40B4-BE49-F238E27FC236}">
                  <a16:creationId xmlns:a16="http://schemas.microsoft.com/office/drawing/2014/main" id="{BBB0031D-E967-2DBB-B665-501591DFCC59}"/>
                </a:ext>
              </a:extLst>
            </p:cNvPr>
            <p:cNvSpPr/>
            <p:nvPr/>
          </p:nvSpPr>
          <p:spPr>
            <a:xfrm>
              <a:off x="11484389" y="4696032"/>
              <a:ext cx="707609" cy="2161967"/>
            </a:xfrm>
            <a:custGeom>
              <a:avLst/>
              <a:gdLst>
                <a:gd name="connsiteX0" fmla="*/ 707610 w 707609"/>
                <a:gd name="connsiteY0" fmla="*/ 0 h 2161967"/>
                <a:gd name="connsiteX1" fmla="*/ 0 w 707609"/>
                <a:gd name="connsiteY1" fmla="*/ 2161968 h 2161967"/>
                <a:gd name="connsiteX2" fmla="*/ 707610 w 707609"/>
                <a:gd name="connsiteY2" fmla="*/ 2161968 h 2161967"/>
                <a:gd name="connsiteX3" fmla="*/ 707610 w 707609"/>
                <a:gd name="connsiteY3" fmla="*/ 0 h 2161967"/>
              </a:gdLst>
              <a:ahLst/>
              <a:cxnLst>
                <a:cxn ang="0">
                  <a:pos x="connsiteX0" y="connsiteY0"/>
                </a:cxn>
                <a:cxn ang="0">
                  <a:pos x="connsiteX1" y="connsiteY1"/>
                </a:cxn>
                <a:cxn ang="0">
                  <a:pos x="connsiteX2" y="connsiteY2"/>
                </a:cxn>
                <a:cxn ang="0">
                  <a:pos x="connsiteX3" y="connsiteY3"/>
                </a:cxn>
              </a:cxnLst>
              <a:rect l="l" t="t" r="r" b="b"/>
              <a:pathLst>
                <a:path w="707609" h="2161967">
                  <a:moveTo>
                    <a:pt x="707610" y="0"/>
                  </a:moveTo>
                  <a:cubicBezTo>
                    <a:pt x="610446" y="749601"/>
                    <a:pt x="374576" y="1484422"/>
                    <a:pt x="0" y="2161968"/>
                  </a:cubicBezTo>
                  <a:lnTo>
                    <a:pt x="707610" y="2161968"/>
                  </a:lnTo>
                  <a:lnTo>
                    <a:pt x="707610" y="0"/>
                  </a:lnTo>
                  <a:close/>
                </a:path>
              </a:pathLst>
            </a:custGeom>
            <a:solidFill>
              <a:srgbClr val="37635F"/>
            </a:solidFill>
            <a:ln w="0" cap="flat">
              <a:no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2FC1B604-42DC-E4B5-AD71-1C33AFA90BC3}"/>
                </a:ext>
              </a:extLst>
            </p:cNvPr>
            <p:cNvSpPr/>
            <p:nvPr/>
          </p:nvSpPr>
          <p:spPr>
            <a:xfrm>
              <a:off x="11241922" y="550800"/>
              <a:ext cx="950076" cy="2562953"/>
            </a:xfrm>
            <a:custGeom>
              <a:avLst/>
              <a:gdLst>
                <a:gd name="connsiteX0" fmla="*/ 950076 w 950076"/>
                <a:gd name="connsiteY0" fmla="*/ 0 h 2562953"/>
                <a:gd name="connsiteX1" fmla="*/ 0 w 950076"/>
                <a:gd name="connsiteY1" fmla="*/ 0 h 2562953"/>
                <a:gd name="connsiteX2" fmla="*/ 950076 w 950076"/>
                <a:gd name="connsiteY2" fmla="*/ 2562953 h 2562953"/>
                <a:gd name="connsiteX3" fmla="*/ 950076 w 950076"/>
                <a:gd name="connsiteY3" fmla="*/ 0 h 2562953"/>
              </a:gdLst>
              <a:ahLst/>
              <a:cxnLst>
                <a:cxn ang="0">
                  <a:pos x="connsiteX0" y="connsiteY0"/>
                </a:cxn>
                <a:cxn ang="0">
                  <a:pos x="connsiteX1" y="connsiteY1"/>
                </a:cxn>
                <a:cxn ang="0">
                  <a:pos x="connsiteX2" y="connsiteY2"/>
                </a:cxn>
                <a:cxn ang="0">
                  <a:pos x="connsiteX3" y="connsiteY3"/>
                </a:cxn>
              </a:cxnLst>
              <a:rect l="l" t="t" r="r" b="b"/>
              <a:pathLst>
                <a:path w="950076" h="2562953">
                  <a:moveTo>
                    <a:pt x="950076" y="0"/>
                  </a:moveTo>
                  <a:lnTo>
                    <a:pt x="0" y="0"/>
                  </a:lnTo>
                  <a:cubicBezTo>
                    <a:pt x="516707" y="784004"/>
                    <a:pt x="833441" y="1662744"/>
                    <a:pt x="950076" y="2562953"/>
                  </a:cubicBezTo>
                  <a:lnTo>
                    <a:pt x="950076" y="0"/>
                  </a:lnTo>
                  <a:close/>
                </a:path>
              </a:pathLst>
            </a:custGeom>
            <a:solidFill>
              <a:srgbClr val="37635F"/>
            </a:solidFill>
            <a:ln w="0" cap="flat">
              <a:no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C4C9C21E-A233-5912-87AF-AEC375A418EC}"/>
                </a:ext>
              </a:extLst>
            </p:cNvPr>
            <p:cNvSpPr/>
            <p:nvPr/>
          </p:nvSpPr>
          <p:spPr>
            <a:xfrm>
              <a:off x="585599" y="2153529"/>
              <a:ext cx="1743433" cy="3502534"/>
            </a:xfrm>
            <a:custGeom>
              <a:avLst/>
              <a:gdLst>
                <a:gd name="connsiteX0" fmla="*/ 0 w 1743433"/>
                <a:gd name="connsiteY0" fmla="*/ 0 h 3502534"/>
                <a:gd name="connsiteX1" fmla="*/ 0 w 1743433"/>
                <a:gd name="connsiteY1" fmla="*/ 3502535 h 3502534"/>
                <a:gd name="connsiteX2" fmla="*/ 1743434 w 1743433"/>
                <a:gd name="connsiteY2" fmla="*/ 1751236 h 3502534"/>
                <a:gd name="connsiteX3" fmla="*/ 0 w 1743433"/>
                <a:gd name="connsiteY3" fmla="*/ 0 h 3502534"/>
              </a:gdLst>
              <a:ahLst/>
              <a:cxnLst>
                <a:cxn ang="0">
                  <a:pos x="connsiteX0" y="connsiteY0"/>
                </a:cxn>
                <a:cxn ang="0">
                  <a:pos x="connsiteX1" y="connsiteY1"/>
                </a:cxn>
                <a:cxn ang="0">
                  <a:pos x="connsiteX2" y="connsiteY2"/>
                </a:cxn>
                <a:cxn ang="0">
                  <a:pos x="connsiteX3" y="connsiteY3"/>
                </a:cxn>
              </a:cxnLst>
              <a:rect l="l" t="t" r="r" b="b"/>
              <a:pathLst>
                <a:path w="1743433" h="3502534">
                  <a:moveTo>
                    <a:pt x="0" y="0"/>
                  </a:moveTo>
                  <a:lnTo>
                    <a:pt x="0" y="3502535"/>
                  </a:lnTo>
                  <a:lnTo>
                    <a:pt x="1743434" y="1751236"/>
                  </a:lnTo>
                  <a:lnTo>
                    <a:pt x="0" y="0"/>
                  </a:lnTo>
                  <a:close/>
                </a:path>
              </a:pathLst>
            </a:custGeom>
            <a:solidFill>
              <a:srgbClr val="37635F"/>
            </a:solidFill>
            <a:ln w="0"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31189A6C-E6F9-B13B-CE0B-7ECA49881B59}"/>
                </a:ext>
              </a:extLst>
            </p:cNvPr>
            <p:cNvSpPr/>
            <p:nvPr/>
          </p:nvSpPr>
          <p:spPr>
            <a:xfrm>
              <a:off x="585599" y="550800"/>
              <a:ext cx="4228091" cy="6307200"/>
            </a:xfrm>
            <a:custGeom>
              <a:avLst/>
              <a:gdLst>
                <a:gd name="connsiteX0" fmla="*/ 889126 w 4228091"/>
                <a:gd name="connsiteY0" fmla="*/ 0 h 6307200"/>
                <a:gd name="connsiteX1" fmla="*/ 602518 w 4228091"/>
                <a:gd name="connsiteY1" fmla="*/ 0 h 6307200"/>
                <a:gd name="connsiteX2" fmla="*/ 0 w 4228091"/>
                <a:gd name="connsiteY2" fmla="*/ 605236 h 6307200"/>
                <a:gd name="connsiteX3" fmla="*/ 0 w 4228091"/>
                <a:gd name="connsiteY3" fmla="*/ 1602730 h 6307200"/>
                <a:gd name="connsiteX4" fmla="*/ 1743434 w 4228091"/>
                <a:gd name="connsiteY4" fmla="*/ 3354029 h 6307200"/>
                <a:gd name="connsiteX5" fmla="*/ 0 w 4228091"/>
                <a:gd name="connsiteY5" fmla="*/ 5105265 h 6307200"/>
                <a:gd name="connsiteX6" fmla="*/ 0 w 4228091"/>
                <a:gd name="connsiteY6" fmla="*/ 6307200 h 6307200"/>
                <a:gd name="connsiteX7" fmla="*/ 1288120 w 4228091"/>
                <a:gd name="connsiteY7" fmla="*/ 6307200 h 6307200"/>
                <a:gd name="connsiteX8" fmla="*/ 4228091 w 4228091"/>
                <a:gd name="connsiteY8" fmla="*/ 3353965 h 6307200"/>
                <a:gd name="connsiteX9" fmla="*/ 889126 w 4228091"/>
                <a:gd name="connsiteY9" fmla="*/ 0 h 63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1" h="6307200">
                  <a:moveTo>
                    <a:pt x="889126" y="0"/>
                  </a:moveTo>
                  <a:lnTo>
                    <a:pt x="602518" y="0"/>
                  </a:lnTo>
                  <a:cubicBezTo>
                    <a:pt x="269738" y="0"/>
                    <a:pt x="0" y="270955"/>
                    <a:pt x="0" y="605236"/>
                  </a:cubicBezTo>
                  <a:lnTo>
                    <a:pt x="0" y="1602730"/>
                  </a:lnTo>
                  <a:lnTo>
                    <a:pt x="1743434" y="3354029"/>
                  </a:lnTo>
                  <a:lnTo>
                    <a:pt x="0" y="5105265"/>
                  </a:lnTo>
                  <a:lnTo>
                    <a:pt x="0" y="6307200"/>
                  </a:lnTo>
                  <a:lnTo>
                    <a:pt x="1288120" y="6307200"/>
                  </a:lnTo>
                  <a:lnTo>
                    <a:pt x="4228091" y="3353965"/>
                  </a:lnTo>
                  <a:lnTo>
                    <a:pt x="889126" y="0"/>
                  </a:lnTo>
                  <a:close/>
                </a:path>
              </a:pathLst>
            </a:custGeom>
            <a:solidFill>
              <a:srgbClr val="21AB88"/>
            </a:solidFill>
            <a:ln w="0"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B262F784-A88D-CA7C-B950-B3D1C9709236}"/>
                </a:ext>
              </a:extLst>
            </p:cNvPr>
            <p:cNvSpPr/>
            <p:nvPr/>
          </p:nvSpPr>
          <p:spPr>
            <a:xfrm>
              <a:off x="8928570" y="550800"/>
              <a:ext cx="3263428" cy="6307200"/>
            </a:xfrm>
            <a:custGeom>
              <a:avLst/>
              <a:gdLst>
                <a:gd name="connsiteX0" fmla="*/ 3263428 w 3263428"/>
                <a:gd name="connsiteY0" fmla="*/ 2562953 h 6307200"/>
                <a:gd name="connsiteX1" fmla="*/ 2313352 w 3263428"/>
                <a:gd name="connsiteY1" fmla="*/ 0 h 6307200"/>
                <a:gd name="connsiteX2" fmla="*/ 0 w 3263428"/>
                <a:gd name="connsiteY2" fmla="*/ 0 h 6307200"/>
                <a:gd name="connsiteX3" fmla="*/ 303099 w 3263428"/>
                <a:gd name="connsiteY3" fmla="*/ 304466 h 6307200"/>
                <a:gd name="connsiteX4" fmla="*/ 395950 w 3263428"/>
                <a:gd name="connsiteY4" fmla="*/ 6307200 h 6307200"/>
                <a:gd name="connsiteX5" fmla="*/ 2555819 w 3263428"/>
                <a:gd name="connsiteY5" fmla="*/ 6307200 h 6307200"/>
                <a:gd name="connsiteX6" fmla="*/ 3263428 w 3263428"/>
                <a:gd name="connsiteY6" fmla="*/ 4145232 h 6307200"/>
                <a:gd name="connsiteX7" fmla="*/ 3263428 w 3263428"/>
                <a:gd name="connsiteY7" fmla="*/ 2562889 h 63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3428" h="6307200">
                  <a:moveTo>
                    <a:pt x="3263428" y="2562953"/>
                  </a:moveTo>
                  <a:cubicBezTo>
                    <a:pt x="3146793" y="1662807"/>
                    <a:pt x="2830060" y="784004"/>
                    <a:pt x="2313352" y="0"/>
                  </a:cubicBezTo>
                  <a:lnTo>
                    <a:pt x="0" y="0"/>
                  </a:lnTo>
                  <a:lnTo>
                    <a:pt x="303099" y="304466"/>
                  </a:lnTo>
                  <a:cubicBezTo>
                    <a:pt x="1945373" y="1954404"/>
                    <a:pt x="1976260" y="4619228"/>
                    <a:pt x="395950" y="6307200"/>
                  </a:cubicBezTo>
                  <a:lnTo>
                    <a:pt x="2555819" y="6307200"/>
                  </a:lnTo>
                  <a:cubicBezTo>
                    <a:pt x="2930394" y="5629654"/>
                    <a:pt x="3166265" y="4894897"/>
                    <a:pt x="3263428" y="4145232"/>
                  </a:cubicBezTo>
                  <a:lnTo>
                    <a:pt x="3263428" y="2562889"/>
                  </a:lnTo>
                  <a:close/>
                </a:path>
              </a:pathLst>
            </a:custGeom>
            <a:solidFill>
              <a:srgbClr val="21AB88"/>
            </a:solidFill>
            <a:ln w="0"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1BB6080D-9884-AEFA-6B65-FE880A679CE1}"/>
                </a:ext>
              </a:extLst>
            </p:cNvPr>
            <p:cNvSpPr/>
            <p:nvPr userDrawn="1"/>
          </p:nvSpPr>
          <p:spPr>
            <a:xfrm>
              <a:off x="1474725" y="550800"/>
              <a:ext cx="5500291" cy="6307200"/>
            </a:xfrm>
            <a:custGeom>
              <a:avLst/>
              <a:gdLst>
                <a:gd name="connsiteX0" fmla="*/ 5272350 w 5500291"/>
                <a:gd name="connsiteY0" fmla="*/ 2800270 h 6307200"/>
                <a:gd name="connsiteX1" fmla="*/ 2484594 w 5500291"/>
                <a:gd name="connsiteY1" fmla="*/ 0 h 6307200"/>
                <a:gd name="connsiteX2" fmla="*/ 0 w 5500291"/>
                <a:gd name="connsiteY2" fmla="*/ 0 h 6307200"/>
                <a:gd name="connsiteX3" fmla="*/ 3338901 w 5500291"/>
                <a:gd name="connsiteY3" fmla="*/ 3353965 h 6307200"/>
                <a:gd name="connsiteX4" fmla="*/ 398930 w 5500291"/>
                <a:gd name="connsiteY4" fmla="*/ 6307200 h 6307200"/>
                <a:gd name="connsiteX5" fmla="*/ 2883525 w 5500291"/>
                <a:gd name="connsiteY5" fmla="*/ 6307200 h 6307200"/>
                <a:gd name="connsiteX6" fmla="*/ 5272350 w 5500291"/>
                <a:gd name="connsiteY6" fmla="*/ 3907661 h 6307200"/>
                <a:gd name="connsiteX7" fmla="*/ 5272350 w 5500291"/>
                <a:gd name="connsiteY7" fmla="*/ 2800333 h 63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0291" h="6307200">
                  <a:moveTo>
                    <a:pt x="5272350" y="2800270"/>
                  </a:moveTo>
                  <a:lnTo>
                    <a:pt x="2484594" y="0"/>
                  </a:lnTo>
                  <a:lnTo>
                    <a:pt x="0" y="0"/>
                  </a:lnTo>
                  <a:lnTo>
                    <a:pt x="3338901" y="3353965"/>
                  </a:lnTo>
                  <a:lnTo>
                    <a:pt x="398930" y="6307200"/>
                  </a:lnTo>
                  <a:lnTo>
                    <a:pt x="2883525" y="6307200"/>
                  </a:lnTo>
                  <a:lnTo>
                    <a:pt x="5272350" y="3907661"/>
                  </a:lnTo>
                  <a:cubicBezTo>
                    <a:pt x="5576273" y="3602367"/>
                    <a:pt x="5576273" y="3105627"/>
                    <a:pt x="5272350" y="2800333"/>
                  </a:cubicBezTo>
                  <a:close/>
                </a:path>
              </a:pathLst>
            </a:custGeom>
            <a:solidFill>
              <a:srgbClr val="37635F"/>
            </a:solidFill>
            <a:ln w="0"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F7D90E7B-D234-0016-E657-D894D8DC2844}"/>
                </a:ext>
              </a:extLst>
            </p:cNvPr>
            <p:cNvSpPr/>
            <p:nvPr/>
          </p:nvSpPr>
          <p:spPr>
            <a:xfrm>
              <a:off x="6443977" y="550800"/>
              <a:ext cx="4043032" cy="6307263"/>
            </a:xfrm>
            <a:custGeom>
              <a:avLst/>
              <a:gdLst>
                <a:gd name="connsiteX0" fmla="*/ 2787692 w 4043032"/>
                <a:gd name="connsiteY0" fmla="*/ 304466 h 6307263"/>
                <a:gd name="connsiteX1" fmla="*/ 2484594 w 4043032"/>
                <a:gd name="connsiteY1" fmla="*/ 0 h 6307263"/>
                <a:gd name="connsiteX2" fmla="*/ 0 w 4043032"/>
                <a:gd name="connsiteY2" fmla="*/ 0 h 6307263"/>
                <a:gd name="connsiteX3" fmla="*/ 1545427 w 4043032"/>
                <a:gd name="connsiteY3" fmla="*/ 1552399 h 6307263"/>
                <a:gd name="connsiteX4" fmla="*/ 1545427 w 4043032"/>
                <a:gd name="connsiteY4" fmla="*/ 5155595 h 6307263"/>
                <a:gd name="connsiteX5" fmla="*/ 398930 w 4043032"/>
                <a:gd name="connsiteY5" fmla="*/ 6307264 h 6307263"/>
                <a:gd name="connsiteX6" fmla="*/ 2880544 w 4043032"/>
                <a:gd name="connsiteY6" fmla="*/ 6307264 h 6307263"/>
                <a:gd name="connsiteX7" fmla="*/ 2787692 w 4043032"/>
                <a:gd name="connsiteY7" fmla="*/ 304529 h 63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3032" h="6307263">
                  <a:moveTo>
                    <a:pt x="2787692" y="304466"/>
                  </a:moveTo>
                  <a:lnTo>
                    <a:pt x="2484594" y="0"/>
                  </a:lnTo>
                  <a:lnTo>
                    <a:pt x="0" y="0"/>
                  </a:lnTo>
                  <a:lnTo>
                    <a:pt x="1545427" y="1552399"/>
                  </a:lnTo>
                  <a:cubicBezTo>
                    <a:pt x="2534255" y="2545879"/>
                    <a:pt x="2534255" y="4162242"/>
                    <a:pt x="1545427" y="5155595"/>
                  </a:cubicBezTo>
                  <a:lnTo>
                    <a:pt x="398930" y="6307264"/>
                  </a:lnTo>
                  <a:lnTo>
                    <a:pt x="2880544" y="6307264"/>
                  </a:lnTo>
                  <a:cubicBezTo>
                    <a:pt x="4460854" y="4619292"/>
                    <a:pt x="4429967" y="1954468"/>
                    <a:pt x="2787692" y="304529"/>
                  </a:cubicBezTo>
                  <a:close/>
                </a:path>
              </a:pathLst>
            </a:custGeom>
            <a:solidFill>
              <a:srgbClr val="37635F"/>
            </a:solidFill>
            <a:ln w="0"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D04863B4-208A-7734-B223-CB199EE683BE}"/>
                </a:ext>
              </a:extLst>
            </p:cNvPr>
            <p:cNvSpPr/>
            <p:nvPr/>
          </p:nvSpPr>
          <p:spPr>
            <a:xfrm>
              <a:off x="3959319" y="550800"/>
              <a:ext cx="4771705" cy="6307136"/>
            </a:xfrm>
            <a:custGeom>
              <a:avLst/>
              <a:gdLst>
                <a:gd name="connsiteX0" fmla="*/ 4030085 w 4771705"/>
                <a:gd name="connsiteY0" fmla="*/ 1552399 h 6307136"/>
                <a:gd name="connsiteX1" fmla="*/ 2484658 w 4771705"/>
                <a:gd name="connsiteY1" fmla="*/ 0 h 6307136"/>
                <a:gd name="connsiteX2" fmla="*/ 0 w 4771705"/>
                <a:gd name="connsiteY2" fmla="*/ 0 h 6307136"/>
                <a:gd name="connsiteX3" fmla="*/ 2787756 w 4771705"/>
                <a:gd name="connsiteY3" fmla="*/ 2800270 h 6307136"/>
                <a:gd name="connsiteX4" fmla="*/ 2787756 w 4771705"/>
                <a:gd name="connsiteY4" fmla="*/ 3907597 h 6307136"/>
                <a:gd name="connsiteX5" fmla="*/ 398931 w 4771705"/>
                <a:gd name="connsiteY5" fmla="*/ 6307136 h 6307136"/>
                <a:gd name="connsiteX6" fmla="*/ 2883588 w 4771705"/>
                <a:gd name="connsiteY6" fmla="*/ 6307136 h 6307136"/>
                <a:gd name="connsiteX7" fmla="*/ 4030085 w 4771705"/>
                <a:gd name="connsiteY7" fmla="*/ 5155467 h 6307136"/>
                <a:gd name="connsiteX8" fmla="*/ 4030085 w 4771705"/>
                <a:gd name="connsiteY8" fmla="*/ 1552272 h 63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705" h="6307136">
                  <a:moveTo>
                    <a:pt x="4030085" y="1552399"/>
                  </a:moveTo>
                  <a:lnTo>
                    <a:pt x="2484658" y="0"/>
                  </a:lnTo>
                  <a:lnTo>
                    <a:pt x="0" y="0"/>
                  </a:lnTo>
                  <a:lnTo>
                    <a:pt x="2787756" y="2800270"/>
                  </a:lnTo>
                  <a:cubicBezTo>
                    <a:pt x="3091679" y="3105563"/>
                    <a:pt x="3091679" y="3602367"/>
                    <a:pt x="2787756" y="3907597"/>
                  </a:cubicBezTo>
                  <a:lnTo>
                    <a:pt x="398931" y="6307136"/>
                  </a:lnTo>
                  <a:lnTo>
                    <a:pt x="2883588" y="6307136"/>
                  </a:lnTo>
                  <a:lnTo>
                    <a:pt x="4030085" y="5155467"/>
                  </a:lnTo>
                  <a:cubicBezTo>
                    <a:pt x="5018912" y="4162115"/>
                    <a:pt x="5018912" y="2545752"/>
                    <a:pt x="4030085" y="1552272"/>
                  </a:cubicBezTo>
                  <a:close/>
                </a:path>
              </a:pathLst>
            </a:custGeom>
            <a:solidFill>
              <a:srgbClr val="21AB88"/>
            </a:solidFill>
            <a:ln w="0" cap="flat">
              <a:noFill/>
              <a:prstDash val="solid"/>
              <a:miter/>
            </a:ln>
          </p:spPr>
          <p:txBody>
            <a:bodyPr rtlCol="0" anchor="ctr"/>
            <a:lstStyle/>
            <a:p>
              <a:endParaRPr lang="fr-FR"/>
            </a:p>
          </p:txBody>
        </p:sp>
      </p:grpSp>
      <p:pic>
        <p:nvPicPr>
          <p:cNvPr id="16" name="Graphique 15">
            <a:extLst>
              <a:ext uri="{FF2B5EF4-FFF2-40B4-BE49-F238E27FC236}">
                <a16:creationId xmlns:a16="http://schemas.microsoft.com/office/drawing/2014/main" id="{7976D82E-DAC4-34F5-B6FD-0C4C9A1AFC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8DB87511-5557-8950-7AA1-8FB441E254C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Espace réservé du texte 23">
            <a:extLst>
              <a:ext uri="{FF2B5EF4-FFF2-40B4-BE49-F238E27FC236}">
                <a16:creationId xmlns:a16="http://schemas.microsoft.com/office/drawing/2014/main" id="{734138BD-762D-6710-8017-8ED74A7EB3C4}"/>
              </a:ext>
            </a:extLst>
          </p:cNvPr>
          <p:cNvSpPr>
            <a:spLocks noGrp="1"/>
          </p:cNvSpPr>
          <p:nvPr>
            <p:ph type="body" sz="quarter" idx="13" hasCustomPrompt="1"/>
          </p:nvPr>
        </p:nvSpPr>
        <p:spPr>
          <a:xfrm>
            <a:off x="1955413" y="1714870"/>
            <a:ext cx="3960000" cy="3616375"/>
          </a:xfrm>
        </p:spPr>
        <p:txBody>
          <a:bodyPr wrap="square">
            <a:spAutoFit/>
          </a:bodyPr>
          <a:lstStyle>
            <a:lvl1pPr algn="ctr">
              <a:defRPr sz="23100" b="1">
                <a:solidFill>
                  <a:schemeClr val="bg1"/>
                </a:solidFill>
              </a:defRPr>
            </a:lvl1pPr>
          </a:lstStyle>
          <a:p>
            <a:pPr lvl="0"/>
            <a:r>
              <a:rPr lang="fr-FR"/>
              <a:t>02</a:t>
            </a:r>
          </a:p>
        </p:txBody>
      </p:sp>
      <p:sp>
        <p:nvSpPr>
          <p:cNvPr id="31" name="Espace réservé du texte 30">
            <a:extLst>
              <a:ext uri="{FF2B5EF4-FFF2-40B4-BE49-F238E27FC236}">
                <a16:creationId xmlns:a16="http://schemas.microsoft.com/office/drawing/2014/main" id="{2CE3FB65-E529-3DB4-185C-CFE3331A4A96}"/>
              </a:ext>
            </a:extLst>
          </p:cNvPr>
          <p:cNvSpPr>
            <a:spLocks noGrp="1"/>
          </p:cNvSpPr>
          <p:nvPr>
            <p:ph type="body" sz="quarter" idx="19" hasCustomPrompt="1"/>
          </p:nvPr>
        </p:nvSpPr>
        <p:spPr>
          <a:xfrm>
            <a:off x="6888163" y="3359591"/>
            <a:ext cx="4716462" cy="461665"/>
          </a:xfrm>
        </p:spPr>
        <p:txBody>
          <a:bodyPr wrap="square">
            <a:spAutoFit/>
          </a:bodyPr>
          <a:lstStyle>
            <a:lvl1pPr algn="l">
              <a:defRPr sz="3000">
                <a:solidFill>
                  <a:schemeClr val="bg1"/>
                </a:solidFill>
                <a:latin typeface="Outfit Medium" pitchFamily="2" charset="0"/>
              </a:defRPr>
            </a:lvl1pPr>
          </a:lstStyle>
          <a:p>
            <a:pPr lvl="0"/>
            <a:r>
              <a:rPr lang="fr-FR"/>
              <a:t>Titre du chapitre</a:t>
            </a:r>
          </a:p>
        </p:txBody>
      </p:sp>
      <p:sp>
        <p:nvSpPr>
          <p:cNvPr id="26" name="Espace réservé du pied de page 4">
            <a:extLst>
              <a:ext uri="{FF2B5EF4-FFF2-40B4-BE49-F238E27FC236}">
                <a16:creationId xmlns:a16="http://schemas.microsoft.com/office/drawing/2014/main" id="{D356E84E-F1B7-66A1-DCA1-6406C3BDE169}"/>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27" name="Espace réservé du numéro de diapositive 5">
            <a:extLst>
              <a:ext uri="{FF2B5EF4-FFF2-40B4-BE49-F238E27FC236}">
                <a16:creationId xmlns:a16="http://schemas.microsoft.com/office/drawing/2014/main" id="{1D83333F-8438-137C-54B1-CFC08B48C8E6}"/>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sp>
        <p:nvSpPr>
          <p:cNvPr id="28" name="Espace réservé de la date 1">
            <a:extLst>
              <a:ext uri="{FF2B5EF4-FFF2-40B4-BE49-F238E27FC236}">
                <a16:creationId xmlns:a16="http://schemas.microsoft.com/office/drawing/2014/main" id="{0564F8EC-CF04-A745-2FFE-F01C703ED066}"/>
              </a:ext>
            </a:extLst>
          </p:cNvPr>
          <p:cNvSpPr>
            <a:spLocks noGrp="1"/>
          </p:cNvSpPr>
          <p:nvPr>
            <p:ph type="dt" sz="half" idx="2"/>
          </p:nvPr>
        </p:nvSpPr>
        <p:spPr>
          <a:xfrm>
            <a:off x="5556000"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280FA622-072E-4899-8732-65BAA01B03E9}" type="datetime1">
              <a:rPr lang="fr-FR" smtClean="0"/>
              <a:t>08/04/2025</a:t>
            </a:fld>
            <a:endParaRPr lang="fr-FR"/>
          </a:p>
        </p:txBody>
      </p:sp>
    </p:spTree>
    <p:extLst>
      <p:ext uri="{BB962C8B-B14F-4D97-AF65-F5344CB8AC3E}">
        <p14:creationId xmlns:p14="http://schemas.microsoft.com/office/powerpoint/2010/main" val="3288439179"/>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46" userDrawn="1">
          <p15:clr>
            <a:srgbClr val="FBAE40"/>
          </p15:clr>
        </p15:guide>
        <p15:guide id="4" orient="horz" pos="397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gue rouge + 2 tex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5" y="493292"/>
            <a:ext cx="11017250" cy="307777"/>
          </a:xfrm>
          <a:prstGeom prst="rect">
            <a:avLst/>
          </a:prstGeom>
        </p:spPr>
        <p:txBody>
          <a:bodyPr lIns="0" tIns="0" rIns="0" bIns="0">
            <a:spAutoFit/>
          </a:bodyPr>
          <a:lstStyle/>
          <a:p>
            <a:r>
              <a:rPr lang="fr-FR"/>
              <a:t>Modifiez le style du titre</a:t>
            </a:r>
          </a:p>
        </p:txBody>
      </p: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20"/>
            <a:ext cx="11016000" cy="276999"/>
          </a:xfrm>
        </p:spPr>
        <p:txBody>
          <a:bodyPr>
            <a:spAutoFit/>
          </a:bodyPr>
          <a:lstStyle>
            <a:lvl1pPr>
              <a:defRPr sz="1800">
                <a:solidFill>
                  <a:schemeClr val="accent3"/>
                </a:solidFill>
              </a:defRPr>
            </a:lvl1pPr>
          </a:lstStyle>
          <a:p>
            <a:pPr lvl="0"/>
            <a:r>
              <a:rPr lang="fr-FR"/>
              <a:t>Cliquez pour modifier les styles du texte du masque</a:t>
            </a:r>
          </a:p>
        </p:txBody>
      </p:sp>
      <p:sp>
        <p:nvSpPr>
          <p:cNvPr id="20" name="Espace réservé du texte 18">
            <a:extLst>
              <a:ext uri="{FF2B5EF4-FFF2-40B4-BE49-F238E27FC236}">
                <a16:creationId xmlns:a16="http://schemas.microsoft.com/office/drawing/2014/main" id="{91173E55-96A7-45EA-0F72-C83C027BA18A}"/>
              </a:ext>
            </a:extLst>
          </p:cNvPr>
          <p:cNvSpPr>
            <a:spLocks noGrp="1"/>
          </p:cNvSpPr>
          <p:nvPr>
            <p:ph type="body" sz="quarter" idx="15"/>
          </p:nvPr>
        </p:nvSpPr>
        <p:spPr>
          <a:xfrm>
            <a:off x="4987174" y="1704781"/>
            <a:ext cx="3060000" cy="4608000"/>
          </a:xfrm>
        </p:spPr>
        <p:txBody>
          <a:bodyPr>
            <a:noAutofit/>
          </a:bodyPr>
          <a:lstStyle>
            <a:lvl2pPr marL="268288" indent="-268288">
              <a:buClr>
                <a:schemeClr val="accent3"/>
              </a:buClr>
              <a:buSzPct val="200000"/>
              <a:buFont typeface="Outfit ExtraBold" pitchFamily="2" charset="0"/>
              <a:buChar char="-"/>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18">
            <a:extLst>
              <a:ext uri="{FF2B5EF4-FFF2-40B4-BE49-F238E27FC236}">
                <a16:creationId xmlns:a16="http://schemas.microsoft.com/office/drawing/2014/main" id="{687E4D9F-3E82-6B61-414F-6C01838BEC60}"/>
              </a:ext>
            </a:extLst>
          </p:cNvPr>
          <p:cNvSpPr>
            <a:spLocks noGrp="1"/>
          </p:cNvSpPr>
          <p:nvPr>
            <p:ph type="body" sz="quarter" idx="16"/>
          </p:nvPr>
        </p:nvSpPr>
        <p:spPr>
          <a:xfrm>
            <a:off x="593086" y="1656801"/>
            <a:ext cx="3780000" cy="4641464"/>
          </a:xfrm>
        </p:spPr>
        <p:txBody>
          <a:bodyPr>
            <a:noAutofit/>
          </a:bodyPr>
          <a:lstStyle>
            <a:lvl1pPr>
              <a:defRPr sz="2800" b="1">
                <a:solidFill>
                  <a:schemeClr val="accent2"/>
                </a:solidFill>
              </a:defRPr>
            </a:lvl1pPr>
          </a:lstStyle>
          <a:p>
            <a:pPr lvl="0"/>
            <a:r>
              <a:rPr lang="fr-FR"/>
              <a:t>Cliquez pour modifier les styles du texte du masque</a:t>
            </a:r>
          </a:p>
        </p:txBody>
      </p:sp>
      <p:sp>
        <p:nvSpPr>
          <p:cNvPr id="23" name="Espace réservé du texte 18">
            <a:extLst>
              <a:ext uri="{FF2B5EF4-FFF2-40B4-BE49-F238E27FC236}">
                <a16:creationId xmlns:a16="http://schemas.microsoft.com/office/drawing/2014/main" id="{909D2222-F46E-917C-0E0D-30B2154B5366}"/>
              </a:ext>
            </a:extLst>
          </p:cNvPr>
          <p:cNvSpPr>
            <a:spLocks noGrp="1"/>
          </p:cNvSpPr>
          <p:nvPr>
            <p:ph type="body" sz="quarter" idx="17"/>
          </p:nvPr>
        </p:nvSpPr>
        <p:spPr>
          <a:xfrm>
            <a:off x="8544625" y="1704781"/>
            <a:ext cx="3060000" cy="4608000"/>
          </a:xfrm>
        </p:spPr>
        <p:txBody>
          <a:bodyPr>
            <a:noAutofit/>
          </a:bodyPr>
          <a:lstStyle>
            <a:lvl2pPr marL="268288" indent="-268288">
              <a:buClr>
                <a:schemeClr val="accent3"/>
              </a:buClr>
              <a:buSzPct val="200000"/>
              <a:buFont typeface="Outfit ExtraBold" pitchFamily="2" charset="0"/>
              <a:buChar char="-"/>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 name="Graphique 2">
            <a:extLst>
              <a:ext uri="{FF2B5EF4-FFF2-40B4-BE49-F238E27FC236}">
                <a16:creationId xmlns:a16="http://schemas.microsoft.com/office/drawing/2014/main" id="{DD8F9A28-17CB-0294-46DA-BC8A83072B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299" y="6538912"/>
            <a:ext cx="162000" cy="162000"/>
          </a:xfrm>
          <a:prstGeom prst="rect">
            <a:avLst/>
          </a:prstGeom>
        </p:spPr>
      </p:pic>
      <p:cxnSp>
        <p:nvCxnSpPr>
          <p:cNvPr id="4" name="Connecteur droit 3">
            <a:extLst>
              <a:ext uri="{FF2B5EF4-FFF2-40B4-BE49-F238E27FC236}">
                <a16:creationId xmlns:a16="http://schemas.microsoft.com/office/drawing/2014/main" id="{73297163-35C2-7D67-0762-7EB57F478B85}"/>
              </a:ext>
            </a:extLst>
          </p:cNvPr>
          <p:cNvCxnSpPr>
            <a:cxnSpLocks/>
          </p:cNvCxnSpPr>
          <p:nvPr userDrawn="1"/>
        </p:nvCxnSpPr>
        <p:spPr>
          <a:xfrm>
            <a:off x="587374" y="6377239"/>
            <a:ext cx="1101725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Espace réservé du pied de page 4">
            <a:extLst>
              <a:ext uri="{FF2B5EF4-FFF2-40B4-BE49-F238E27FC236}">
                <a16:creationId xmlns:a16="http://schemas.microsoft.com/office/drawing/2014/main" id="{2D5F3437-374F-AA5E-718A-DD76F26C92E8}"/>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accent1"/>
                </a:solidFill>
              </a:defRPr>
            </a:lvl1pPr>
          </a:lstStyle>
          <a:p>
            <a:r>
              <a:rPr lang="fr-FR"/>
              <a:t>Pavillon France NRF NY 2026 – Offre d’accompagnement</a:t>
            </a:r>
            <a:endParaRPr lang="fr-FR" b="0"/>
          </a:p>
        </p:txBody>
      </p:sp>
      <p:sp>
        <p:nvSpPr>
          <p:cNvPr id="6" name="Espace réservé du numéro de diapositive 5">
            <a:extLst>
              <a:ext uri="{FF2B5EF4-FFF2-40B4-BE49-F238E27FC236}">
                <a16:creationId xmlns:a16="http://schemas.microsoft.com/office/drawing/2014/main" id="{D6F9D412-173D-C5FA-2FBD-859995AE49D2}"/>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accent1"/>
                </a:solidFill>
              </a:defRPr>
            </a:lvl1pPr>
          </a:lstStyle>
          <a:p>
            <a:fld id="{B3CD16ED-9AA8-4003-ACD3-424D078486A0}" type="slidenum">
              <a:rPr lang="fr-FR" smtClean="0"/>
              <a:pPr/>
              <a:t>‹N°›</a:t>
            </a:fld>
            <a:endParaRPr lang="fr-FR"/>
          </a:p>
        </p:txBody>
      </p:sp>
      <p:sp>
        <p:nvSpPr>
          <p:cNvPr id="7" name="Espace réservé de la date 1">
            <a:extLst>
              <a:ext uri="{FF2B5EF4-FFF2-40B4-BE49-F238E27FC236}">
                <a16:creationId xmlns:a16="http://schemas.microsoft.com/office/drawing/2014/main" id="{58A1922D-A995-65C8-3835-2B2FB17A2413}"/>
              </a:ext>
            </a:extLst>
          </p:cNvPr>
          <p:cNvSpPr>
            <a:spLocks noGrp="1"/>
          </p:cNvSpPr>
          <p:nvPr>
            <p:ph type="dt" sz="half" idx="2"/>
          </p:nvPr>
        </p:nvSpPr>
        <p:spPr>
          <a:xfrm>
            <a:off x="5645999" y="6591379"/>
            <a:ext cx="900000" cy="123111"/>
          </a:xfrm>
          <a:prstGeom prst="rect">
            <a:avLst/>
          </a:prstGeom>
        </p:spPr>
        <p:txBody>
          <a:bodyPr vert="horz" wrap="none" lIns="0" tIns="0" rIns="0" bIns="0" rtlCol="0" anchor="ctr">
            <a:spAutoFit/>
          </a:bodyPr>
          <a:lstStyle>
            <a:lvl1pPr algn="ctr">
              <a:defRPr sz="800">
                <a:solidFill>
                  <a:schemeClr val="accent1"/>
                </a:solidFill>
              </a:defRPr>
            </a:lvl1pPr>
          </a:lstStyle>
          <a:p>
            <a:fld id="{D504BB91-F3B6-4435-A9BE-52A75C452D8F}" type="datetime1">
              <a:rPr lang="fr-FR" smtClean="0"/>
              <a:t>08/04/2025</a:t>
            </a:fld>
            <a:endParaRPr lang="fr-FR"/>
          </a:p>
        </p:txBody>
      </p:sp>
    </p:spTree>
    <p:extLst>
      <p:ext uri="{BB962C8B-B14F-4D97-AF65-F5344CB8AC3E}">
        <p14:creationId xmlns:p14="http://schemas.microsoft.com/office/powerpoint/2010/main" val="2742197747"/>
      </p:ext>
    </p:extLst>
  </p:cSld>
  <p:clrMapOvr>
    <a:masterClrMapping/>
  </p:clrMapOvr>
  <p:extLst>
    <p:ext uri="{DCECCB84-F9BA-43D5-87BE-67443E8EF086}">
      <p15:sldGuideLst xmlns:p15="http://schemas.microsoft.com/office/powerpoint/2012/main">
        <p15:guide id="1" pos="370" userDrawn="1">
          <p15:clr>
            <a:srgbClr val="FBAE40"/>
          </p15:clr>
        </p15:guide>
        <p15:guide id="2" pos="7310" userDrawn="1">
          <p15:clr>
            <a:srgbClr val="FBAE40"/>
          </p15:clr>
        </p15:guide>
        <p15:guide id="3" orient="horz" pos="3974" userDrawn="1">
          <p15:clr>
            <a:srgbClr val="FBAE40"/>
          </p15:clr>
        </p15:guide>
        <p15:guide id="4" orient="horz" pos="34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gue vert + 2 tex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5" y="493292"/>
            <a:ext cx="11017250" cy="307777"/>
          </a:xfrm>
          <a:prstGeom prst="rect">
            <a:avLst/>
          </a:prstGeom>
        </p:spPr>
        <p:txBody>
          <a:bodyPr lIns="0" tIns="0" rIns="0" bIns="0">
            <a:spAutoFit/>
          </a:bodyPr>
          <a:lstStyle/>
          <a:p>
            <a:r>
              <a:rPr lang="fr-FR"/>
              <a:t>Modifiez le style du titre</a:t>
            </a:r>
          </a:p>
        </p:txBody>
      </p: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20"/>
            <a:ext cx="11016000" cy="276999"/>
          </a:xfrm>
        </p:spPr>
        <p:txBody>
          <a:bodyPr>
            <a:spAutoFit/>
          </a:bodyPr>
          <a:lstStyle>
            <a:lvl1pPr>
              <a:defRPr sz="1800">
                <a:solidFill>
                  <a:schemeClr val="accent3"/>
                </a:solidFill>
              </a:defRPr>
            </a:lvl1pPr>
          </a:lstStyle>
          <a:p>
            <a:pPr lvl="0"/>
            <a:r>
              <a:rPr lang="fr-FR"/>
              <a:t>Cliquez pour modifier les styles du texte du masque</a:t>
            </a:r>
          </a:p>
        </p:txBody>
      </p:sp>
      <p:sp>
        <p:nvSpPr>
          <p:cNvPr id="20" name="Espace réservé du texte 18">
            <a:extLst>
              <a:ext uri="{FF2B5EF4-FFF2-40B4-BE49-F238E27FC236}">
                <a16:creationId xmlns:a16="http://schemas.microsoft.com/office/drawing/2014/main" id="{91173E55-96A7-45EA-0F72-C83C027BA18A}"/>
              </a:ext>
            </a:extLst>
          </p:cNvPr>
          <p:cNvSpPr>
            <a:spLocks noGrp="1"/>
          </p:cNvSpPr>
          <p:nvPr>
            <p:ph type="body" sz="quarter" idx="15"/>
          </p:nvPr>
        </p:nvSpPr>
        <p:spPr>
          <a:xfrm>
            <a:off x="4987174" y="1704781"/>
            <a:ext cx="3060000" cy="4608000"/>
          </a:xfrm>
        </p:spPr>
        <p:txBody>
          <a:bodyPr>
            <a:noAutofit/>
          </a:bodyPr>
          <a:lstStyle>
            <a:lvl2pPr marL="268288" indent="-268288">
              <a:buClr>
                <a:srgbClr val="21AB88"/>
              </a:buClr>
              <a:buSzPct val="200000"/>
              <a:buFont typeface="Outfit ExtraBold" pitchFamily="2" charset="0"/>
              <a:buChar char="-"/>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18">
            <a:extLst>
              <a:ext uri="{FF2B5EF4-FFF2-40B4-BE49-F238E27FC236}">
                <a16:creationId xmlns:a16="http://schemas.microsoft.com/office/drawing/2014/main" id="{687E4D9F-3E82-6B61-414F-6C01838BEC60}"/>
              </a:ext>
            </a:extLst>
          </p:cNvPr>
          <p:cNvSpPr>
            <a:spLocks noGrp="1"/>
          </p:cNvSpPr>
          <p:nvPr>
            <p:ph type="body" sz="quarter" idx="16"/>
          </p:nvPr>
        </p:nvSpPr>
        <p:spPr>
          <a:xfrm>
            <a:off x="593086" y="1656801"/>
            <a:ext cx="3780000" cy="4641464"/>
          </a:xfrm>
        </p:spPr>
        <p:txBody>
          <a:bodyPr>
            <a:noAutofit/>
          </a:bodyPr>
          <a:lstStyle>
            <a:lvl1pPr>
              <a:defRPr sz="2800" b="1">
                <a:solidFill>
                  <a:srgbClr val="37635F"/>
                </a:solidFill>
              </a:defRPr>
            </a:lvl1pPr>
          </a:lstStyle>
          <a:p>
            <a:pPr lvl="0"/>
            <a:r>
              <a:rPr lang="fr-FR"/>
              <a:t>Cliquez pour modifier les styles du texte du masque</a:t>
            </a:r>
          </a:p>
        </p:txBody>
      </p:sp>
      <p:sp>
        <p:nvSpPr>
          <p:cNvPr id="23" name="Espace réservé du texte 18">
            <a:extLst>
              <a:ext uri="{FF2B5EF4-FFF2-40B4-BE49-F238E27FC236}">
                <a16:creationId xmlns:a16="http://schemas.microsoft.com/office/drawing/2014/main" id="{909D2222-F46E-917C-0E0D-30B2154B5366}"/>
              </a:ext>
            </a:extLst>
          </p:cNvPr>
          <p:cNvSpPr>
            <a:spLocks noGrp="1"/>
          </p:cNvSpPr>
          <p:nvPr>
            <p:ph type="body" sz="quarter" idx="17"/>
          </p:nvPr>
        </p:nvSpPr>
        <p:spPr>
          <a:xfrm>
            <a:off x="8544625" y="1704781"/>
            <a:ext cx="3060000" cy="4608000"/>
          </a:xfrm>
        </p:spPr>
        <p:txBody>
          <a:bodyPr>
            <a:noAutofit/>
          </a:bodyPr>
          <a:lstStyle>
            <a:lvl2pPr marL="268288" indent="-268288">
              <a:buClr>
                <a:srgbClr val="21AB88"/>
              </a:buClr>
              <a:buSzPct val="200000"/>
              <a:buFont typeface="Outfit ExtraBold" pitchFamily="2" charset="0"/>
              <a:buChar char="-"/>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 name="Graphique 2">
            <a:extLst>
              <a:ext uri="{FF2B5EF4-FFF2-40B4-BE49-F238E27FC236}">
                <a16:creationId xmlns:a16="http://schemas.microsoft.com/office/drawing/2014/main" id="{E88763D5-69F0-CB53-4C9B-CDF036C8F2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299" y="6538912"/>
            <a:ext cx="162000" cy="162000"/>
          </a:xfrm>
          <a:prstGeom prst="rect">
            <a:avLst/>
          </a:prstGeom>
        </p:spPr>
      </p:pic>
      <p:cxnSp>
        <p:nvCxnSpPr>
          <p:cNvPr id="4" name="Connecteur droit 3">
            <a:extLst>
              <a:ext uri="{FF2B5EF4-FFF2-40B4-BE49-F238E27FC236}">
                <a16:creationId xmlns:a16="http://schemas.microsoft.com/office/drawing/2014/main" id="{56540683-9187-233E-36D8-D326950EDBC8}"/>
              </a:ext>
            </a:extLst>
          </p:cNvPr>
          <p:cNvCxnSpPr>
            <a:cxnSpLocks/>
          </p:cNvCxnSpPr>
          <p:nvPr userDrawn="1"/>
        </p:nvCxnSpPr>
        <p:spPr>
          <a:xfrm>
            <a:off x="587374" y="6377239"/>
            <a:ext cx="1101725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Espace réservé du pied de page 4">
            <a:extLst>
              <a:ext uri="{FF2B5EF4-FFF2-40B4-BE49-F238E27FC236}">
                <a16:creationId xmlns:a16="http://schemas.microsoft.com/office/drawing/2014/main" id="{A51CF255-783E-BA0B-2F04-F28093B989A9}"/>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accent1"/>
                </a:solidFill>
              </a:defRPr>
            </a:lvl1pPr>
          </a:lstStyle>
          <a:p>
            <a:r>
              <a:rPr lang="fr-FR"/>
              <a:t>Pavillon France NRF NY 2026 – Offre d’accompagnement</a:t>
            </a:r>
            <a:endParaRPr lang="fr-FR" b="0"/>
          </a:p>
        </p:txBody>
      </p:sp>
      <p:sp>
        <p:nvSpPr>
          <p:cNvPr id="6" name="Espace réservé du numéro de diapositive 5">
            <a:extLst>
              <a:ext uri="{FF2B5EF4-FFF2-40B4-BE49-F238E27FC236}">
                <a16:creationId xmlns:a16="http://schemas.microsoft.com/office/drawing/2014/main" id="{EF08E298-E599-877B-5EEF-2DB53B7D27BD}"/>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accent1"/>
                </a:solidFill>
              </a:defRPr>
            </a:lvl1pPr>
          </a:lstStyle>
          <a:p>
            <a:fld id="{B3CD16ED-9AA8-4003-ACD3-424D078486A0}" type="slidenum">
              <a:rPr lang="fr-FR" smtClean="0"/>
              <a:pPr/>
              <a:t>‹N°›</a:t>
            </a:fld>
            <a:endParaRPr lang="fr-FR"/>
          </a:p>
        </p:txBody>
      </p:sp>
      <p:sp>
        <p:nvSpPr>
          <p:cNvPr id="7" name="Espace réservé de la date 1">
            <a:extLst>
              <a:ext uri="{FF2B5EF4-FFF2-40B4-BE49-F238E27FC236}">
                <a16:creationId xmlns:a16="http://schemas.microsoft.com/office/drawing/2014/main" id="{7F1203DC-B1C3-AF35-55CC-865ADFBCC0BC}"/>
              </a:ext>
            </a:extLst>
          </p:cNvPr>
          <p:cNvSpPr>
            <a:spLocks noGrp="1"/>
          </p:cNvSpPr>
          <p:nvPr>
            <p:ph type="dt" sz="half" idx="2"/>
          </p:nvPr>
        </p:nvSpPr>
        <p:spPr>
          <a:xfrm>
            <a:off x="5645999" y="6591379"/>
            <a:ext cx="900000" cy="123111"/>
          </a:xfrm>
          <a:prstGeom prst="rect">
            <a:avLst/>
          </a:prstGeom>
        </p:spPr>
        <p:txBody>
          <a:bodyPr vert="horz" wrap="none" lIns="0" tIns="0" rIns="0" bIns="0" rtlCol="0" anchor="ctr">
            <a:spAutoFit/>
          </a:bodyPr>
          <a:lstStyle>
            <a:lvl1pPr algn="ctr">
              <a:defRPr sz="800">
                <a:solidFill>
                  <a:schemeClr val="accent1"/>
                </a:solidFill>
              </a:defRPr>
            </a:lvl1pPr>
          </a:lstStyle>
          <a:p>
            <a:fld id="{2B833238-AEB1-4959-A1CE-C8E979A3DEB8}" type="datetime1">
              <a:rPr lang="fr-FR" smtClean="0"/>
              <a:t>08/04/2025</a:t>
            </a:fld>
            <a:endParaRPr lang="fr-FR"/>
          </a:p>
        </p:txBody>
      </p:sp>
    </p:spTree>
    <p:extLst>
      <p:ext uri="{BB962C8B-B14F-4D97-AF65-F5344CB8AC3E}">
        <p14:creationId xmlns:p14="http://schemas.microsoft.com/office/powerpoint/2010/main" val="646331889"/>
      </p:ext>
    </p:extLst>
  </p:cSld>
  <p:clrMapOvr>
    <a:masterClrMapping/>
  </p:clrMapOvr>
  <p:extLst>
    <p:ext uri="{DCECCB84-F9BA-43D5-87BE-67443E8EF086}">
      <p15:sldGuideLst xmlns:p15="http://schemas.microsoft.com/office/powerpoint/2012/main">
        <p15:guide id="1" pos="370" userDrawn="1">
          <p15:clr>
            <a:srgbClr val="FBAE40"/>
          </p15:clr>
        </p15:guide>
        <p15:guide id="2" pos="7310" userDrawn="1">
          <p15:clr>
            <a:srgbClr val="FBAE40"/>
          </p15:clr>
        </p15:guide>
        <p15:guide id="3" orient="horz" pos="3974" userDrawn="1">
          <p15:clr>
            <a:srgbClr val="FBAE40"/>
          </p15:clr>
        </p15:guide>
        <p15:guide id="4" orient="horz" pos="34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Chiffres + 1 visuel">
    <p:spTree>
      <p:nvGrpSpPr>
        <p:cNvPr id="1" name=""/>
        <p:cNvGrpSpPr/>
        <p:nvPr/>
      </p:nvGrpSpPr>
      <p:grpSpPr>
        <a:xfrm>
          <a:off x="0" y="0"/>
          <a:ext cx="0" cy="0"/>
          <a:chOff x="0" y="0"/>
          <a:chExt cx="0" cy="0"/>
        </a:xfrm>
      </p:grpSpPr>
      <p:sp>
        <p:nvSpPr>
          <p:cNvPr id="18" name="Espace réservé pour une image  17">
            <a:extLst>
              <a:ext uri="{FF2B5EF4-FFF2-40B4-BE49-F238E27FC236}">
                <a16:creationId xmlns:a16="http://schemas.microsoft.com/office/drawing/2014/main" id="{6500AD2F-5A08-B3C5-FD8C-0EE242C97BA7}"/>
              </a:ext>
            </a:extLst>
          </p:cNvPr>
          <p:cNvSpPr>
            <a:spLocks noGrp="1"/>
          </p:cNvSpPr>
          <p:nvPr>
            <p:ph type="pic" sz="quarter" idx="18"/>
          </p:nvPr>
        </p:nvSpPr>
        <p:spPr>
          <a:xfrm>
            <a:off x="6096000" y="0"/>
            <a:ext cx="6094413" cy="6858000"/>
          </a:xfrm>
          <a:solidFill>
            <a:schemeClr val="bg1">
              <a:lumMod val="85000"/>
            </a:schemeClr>
          </a:solidFill>
        </p:spPr>
        <p:txBody>
          <a:bodyPr/>
          <a:lstStyle>
            <a:lvl1pPr algn="ctr">
              <a:defRPr>
                <a:solidFill>
                  <a:schemeClr val="accent1"/>
                </a:solidFill>
              </a:defRPr>
            </a:lvl1pPr>
          </a:lstStyle>
          <a:p>
            <a:endParaRPr lang="fr-FR"/>
          </a:p>
        </p:txBody>
      </p:sp>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5" y="493292"/>
            <a:ext cx="5508624" cy="307777"/>
          </a:xfrm>
          <a:prstGeom prst="rect">
            <a:avLst/>
          </a:prstGeom>
        </p:spPr>
        <p:txBody>
          <a:bodyPr wrap="square" lIns="0" tIns="0" rIns="0" bIns="0">
            <a:spAutoFit/>
          </a:bodyPr>
          <a:lstStyle/>
          <a:p>
            <a:r>
              <a:rPr lang="fr-FR"/>
              <a:t>Modifiez le style du titre</a:t>
            </a:r>
          </a:p>
        </p:txBody>
      </p: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20"/>
            <a:ext cx="5508624" cy="276999"/>
          </a:xfrm>
        </p:spPr>
        <p:txBody>
          <a:bodyPr wrap="square">
            <a:spAutoFit/>
          </a:bodyPr>
          <a:lstStyle>
            <a:lvl1pPr>
              <a:defRPr sz="1800">
                <a:solidFill>
                  <a:schemeClr val="accent3"/>
                </a:solidFill>
              </a:defRPr>
            </a:lvl1pPr>
          </a:lstStyle>
          <a:p>
            <a:pPr lvl="0"/>
            <a:r>
              <a:rPr lang="fr-FR"/>
              <a:t>Cliquez pour modifier les styles du texte du masque</a:t>
            </a:r>
          </a:p>
        </p:txBody>
      </p:sp>
      <p:sp>
        <p:nvSpPr>
          <p:cNvPr id="8" name="Espace réservé du texte 7">
            <a:extLst>
              <a:ext uri="{FF2B5EF4-FFF2-40B4-BE49-F238E27FC236}">
                <a16:creationId xmlns:a16="http://schemas.microsoft.com/office/drawing/2014/main" id="{69E40E7B-8006-7980-DB74-FFE9DFFC80C8}"/>
              </a:ext>
            </a:extLst>
          </p:cNvPr>
          <p:cNvSpPr>
            <a:spLocks noGrp="1"/>
          </p:cNvSpPr>
          <p:nvPr>
            <p:ph type="body" sz="quarter" idx="14"/>
          </p:nvPr>
        </p:nvSpPr>
        <p:spPr>
          <a:xfrm>
            <a:off x="591120" y="1725541"/>
            <a:ext cx="3434076" cy="2700000"/>
          </a:xfrm>
        </p:spPr>
        <p:txBody>
          <a:bodyPr>
            <a:noAutofit/>
          </a:bodyPr>
          <a:lstStyle>
            <a:lvl1pPr>
              <a:defRPr sz="1300">
                <a:latin typeface="Outfit Medium" pitchFamily="2" charset="0"/>
              </a:defRPr>
            </a:lvl1pPr>
            <a:lvl2pPr>
              <a:defRPr sz="1100">
                <a:latin typeface="Outfit Medium" pitchFamily="2" charset="0"/>
              </a:defRPr>
            </a:lvl2pPr>
            <a:lvl3pPr>
              <a:defRPr sz="1300">
                <a:latin typeface="Outfit Medium" pitchFamily="2" charset="0"/>
              </a:defRPr>
            </a:lvl3pPr>
            <a:lvl4pPr>
              <a:defRPr sz="1300">
                <a:latin typeface="Outfit Medium" pitchFamily="2" charset="0"/>
              </a:defRPr>
            </a:lvl4pPr>
            <a:lvl5pPr>
              <a:defRPr sz="1300">
                <a:latin typeface="Outfit Medium"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11">
            <a:extLst>
              <a:ext uri="{FF2B5EF4-FFF2-40B4-BE49-F238E27FC236}">
                <a16:creationId xmlns:a16="http://schemas.microsoft.com/office/drawing/2014/main" id="{F28197AE-7AB1-A388-466A-041989D5A21D}"/>
              </a:ext>
            </a:extLst>
          </p:cNvPr>
          <p:cNvSpPr>
            <a:spLocks noGrp="1"/>
          </p:cNvSpPr>
          <p:nvPr>
            <p:ph type="body" sz="quarter" idx="15" hasCustomPrompt="1"/>
          </p:nvPr>
        </p:nvSpPr>
        <p:spPr>
          <a:xfrm>
            <a:off x="531471" y="4501547"/>
            <a:ext cx="1912251" cy="1077218"/>
          </a:xfrm>
        </p:spPr>
        <p:txBody>
          <a:bodyPr wrap="square">
            <a:spAutoFit/>
          </a:bodyPr>
          <a:lstStyle>
            <a:lvl1pPr>
              <a:defRPr sz="7000">
                <a:solidFill>
                  <a:schemeClr val="accent6"/>
                </a:solidFill>
                <a:latin typeface="Outfit Thin" pitchFamily="2" charset="0"/>
              </a:defRPr>
            </a:lvl1pPr>
          </a:lstStyle>
          <a:p>
            <a:pPr lvl="0"/>
            <a:r>
              <a:rPr lang="fr-FR"/>
              <a:t>+XM</a:t>
            </a:r>
          </a:p>
        </p:txBody>
      </p:sp>
      <p:sp>
        <p:nvSpPr>
          <p:cNvPr id="13" name="Espace réservé du texte 11">
            <a:extLst>
              <a:ext uri="{FF2B5EF4-FFF2-40B4-BE49-F238E27FC236}">
                <a16:creationId xmlns:a16="http://schemas.microsoft.com/office/drawing/2014/main" id="{74578A94-3D84-BA2E-7901-8F8B29F843C4}"/>
              </a:ext>
            </a:extLst>
          </p:cNvPr>
          <p:cNvSpPr>
            <a:spLocks noGrp="1"/>
          </p:cNvSpPr>
          <p:nvPr>
            <p:ph type="body" sz="quarter" idx="16" hasCustomPrompt="1"/>
          </p:nvPr>
        </p:nvSpPr>
        <p:spPr>
          <a:xfrm>
            <a:off x="2439729" y="4501547"/>
            <a:ext cx="1585467" cy="1077218"/>
          </a:xfrm>
        </p:spPr>
        <p:txBody>
          <a:bodyPr wrap="square">
            <a:spAutoFit/>
          </a:bodyPr>
          <a:lstStyle>
            <a:lvl1pPr>
              <a:defRPr sz="7000" b="1">
                <a:solidFill>
                  <a:schemeClr val="accent6"/>
                </a:solidFill>
                <a:latin typeface="+mn-lt"/>
              </a:defRPr>
            </a:lvl1pPr>
          </a:lstStyle>
          <a:p>
            <a:pPr lvl="0"/>
            <a:r>
              <a:rPr lang="fr-FR"/>
              <a:t>+X</a:t>
            </a:r>
          </a:p>
        </p:txBody>
      </p:sp>
      <p:sp>
        <p:nvSpPr>
          <p:cNvPr id="16" name="Espace réservé du texte 15">
            <a:extLst>
              <a:ext uri="{FF2B5EF4-FFF2-40B4-BE49-F238E27FC236}">
                <a16:creationId xmlns:a16="http://schemas.microsoft.com/office/drawing/2014/main" id="{1A6925B7-AF42-F7A8-3631-42C600B18433}"/>
              </a:ext>
            </a:extLst>
          </p:cNvPr>
          <p:cNvSpPr>
            <a:spLocks noGrp="1"/>
          </p:cNvSpPr>
          <p:nvPr>
            <p:ph type="body" sz="quarter" idx="17"/>
          </p:nvPr>
        </p:nvSpPr>
        <p:spPr>
          <a:xfrm>
            <a:off x="1050925" y="5494860"/>
            <a:ext cx="1388804" cy="276999"/>
          </a:xfrm>
        </p:spPr>
        <p:txBody>
          <a:bodyPr wrap="square">
            <a:spAutoFit/>
          </a:bodyPr>
          <a:lstStyle>
            <a:lvl1pPr>
              <a:defRPr sz="900" b="1">
                <a:solidFill>
                  <a:schemeClr val="accent6"/>
                </a:solidFill>
              </a:defRPr>
            </a:lvl1pPr>
          </a:lstStyle>
          <a:p>
            <a:pPr lvl="0"/>
            <a:r>
              <a:rPr lang="fr-FR"/>
              <a:t>Cliquez pour modifier les styles du texte du masque</a:t>
            </a:r>
          </a:p>
        </p:txBody>
      </p:sp>
      <p:pic>
        <p:nvPicPr>
          <p:cNvPr id="4" name="Graphique 3">
            <a:extLst>
              <a:ext uri="{FF2B5EF4-FFF2-40B4-BE49-F238E27FC236}">
                <a16:creationId xmlns:a16="http://schemas.microsoft.com/office/drawing/2014/main" id="{F3C8AE4E-AA05-CE46-AD7D-4C415800D7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299" y="6538912"/>
            <a:ext cx="162000" cy="162000"/>
          </a:xfrm>
          <a:prstGeom prst="rect">
            <a:avLst/>
          </a:prstGeom>
        </p:spPr>
      </p:pic>
      <p:cxnSp>
        <p:nvCxnSpPr>
          <p:cNvPr id="5" name="Connecteur droit 4">
            <a:extLst>
              <a:ext uri="{FF2B5EF4-FFF2-40B4-BE49-F238E27FC236}">
                <a16:creationId xmlns:a16="http://schemas.microsoft.com/office/drawing/2014/main" id="{5D00BA34-0805-74D9-6044-88AE06283419}"/>
              </a:ext>
            </a:extLst>
          </p:cNvPr>
          <p:cNvCxnSpPr>
            <a:cxnSpLocks/>
          </p:cNvCxnSpPr>
          <p:nvPr userDrawn="1"/>
        </p:nvCxnSpPr>
        <p:spPr>
          <a:xfrm>
            <a:off x="587374" y="6377239"/>
            <a:ext cx="1101725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Espace réservé du pied de page 4">
            <a:extLst>
              <a:ext uri="{FF2B5EF4-FFF2-40B4-BE49-F238E27FC236}">
                <a16:creationId xmlns:a16="http://schemas.microsoft.com/office/drawing/2014/main" id="{308B0798-22EE-8ECD-6A13-127E31E1B292}"/>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accent1"/>
                </a:solidFill>
              </a:defRPr>
            </a:lvl1pPr>
          </a:lstStyle>
          <a:p>
            <a:r>
              <a:rPr lang="fr-FR"/>
              <a:t>Pavillon France NRF NY 2026 – Offre d’accompagnement</a:t>
            </a:r>
            <a:endParaRPr lang="fr-FR" b="0"/>
          </a:p>
        </p:txBody>
      </p:sp>
      <p:sp>
        <p:nvSpPr>
          <p:cNvPr id="7" name="Espace réservé du numéro de diapositive 5">
            <a:extLst>
              <a:ext uri="{FF2B5EF4-FFF2-40B4-BE49-F238E27FC236}">
                <a16:creationId xmlns:a16="http://schemas.microsoft.com/office/drawing/2014/main" id="{991E5BD5-2595-0CEE-0412-57D5568AEDF8}"/>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accent1"/>
                </a:solidFill>
              </a:defRPr>
            </a:lvl1pPr>
          </a:lstStyle>
          <a:p>
            <a:fld id="{B3CD16ED-9AA8-4003-ACD3-424D078486A0}" type="slidenum">
              <a:rPr lang="fr-FR" smtClean="0"/>
              <a:pPr/>
              <a:t>‹N°›</a:t>
            </a:fld>
            <a:endParaRPr lang="fr-FR"/>
          </a:p>
        </p:txBody>
      </p:sp>
      <p:sp>
        <p:nvSpPr>
          <p:cNvPr id="10" name="Espace réservé de la date 1">
            <a:extLst>
              <a:ext uri="{FF2B5EF4-FFF2-40B4-BE49-F238E27FC236}">
                <a16:creationId xmlns:a16="http://schemas.microsoft.com/office/drawing/2014/main" id="{9915414C-1341-BB7B-AFA0-0C4D61A223F4}"/>
              </a:ext>
            </a:extLst>
          </p:cNvPr>
          <p:cNvSpPr>
            <a:spLocks noGrp="1"/>
          </p:cNvSpPr>
          <p:nvPr>
            <p:ph type="dt" sz="half" idx="2"/>
          </p:nvPr>
        </p:nvSpPr>
        <p:spPr>
          <a:xfrm>
            <a:off x="5193236" y="6591379"/>
            <a:ext cx="900000" cy="123111"/>
          </a:xfrm>
          <a:prstGeom prst="rect">
            <a:avLst/>
          </a:prstGeom>
        </p:spPr>
        <p:txBody>
          <a:bodyPr vert="horz" wrap="none" lIns="0" tIns="0" rIns="0" bIns="0" rtlCol="0" anchor="ctr">
            <a:spAutoFit/>
          </a:bodyPr>
          <a:lstStyle>
            <a:lvl1pPr algn="ctr">
              <a:defRPr sz="800">
                <a:solidFill>
                  <a:schemeClr val="accent1"/>
                </a:solidFill>
              </a:defRPr>
            </a:lvl1pPr>
          </a:lstStyle>
          <a:p>
            <a:fld id="{B5233CD6-352B-4D0A-98DD-F753A02C80C4}" type="datetime1">
              <a:rPr lang="fr-FR" smtClean="0"/>
              <a:t>08/04/2025</a:t>
            </a:fld>
            <a:endParaRPr lang="fr-FR"/>
          </a:p>
        </p:txBody>
      </p:sp>
    </p:spTree>
    <p:extLst>
      <p:ext uri="{BB962C8B-B14F-4D97-AF65-F5344CB8AC3E}">
        <p14:creationId xmlns:p14="http://schemas.microsoft.com/office/powerpoint/2010/main" val="2100352831"/>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974" userDrawn="1">
          <p15:clr>
            <a:srgbClr val="FBAE40"/>
          </p15:clr>
        </p15:guide>
        <p15:guide id="4" orient="horz" pos="34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 Chiffres + 1 visuel RSE">
    <p:spTree>
      <p:nvGrpSpPr>
        <p:cNvPr id="1" name=""/>
        <p:cNvGrpSpPr/>
        <p:nvPr/>
      </p:nvGrpSpPr>
      <p:grpSpPr>
        <a:xfrm>
          <a:off x="0" y="0"/>
          <a:ext cx="0" cy="0"/>
          <a:chOff x="0" y="0"/>
          <a:chExt cx="0" cy="0"/>
        </a:xfrm>
      </p:grpSpPr>
      <p:sp>
        <p:nvSpPr>
          <p:cNvPr id="18" name="Espace réservé pour une image  17">
            <a:extLst>
              <a:ext uri="{FF2B5EF4-FFF2-40B4-BE49-F238E27FC236}">
                <a16:creationId xmlns:a16="http://schemas.microsoft.com/office/drawing/2014/main" id="{6500AD2F-5A08-B3C5-FD8C-0EE242C97BA7}"/>
              </a:ext>
            </a:extLst>
          </p:cNvPr>
          <p:cNvSpPr>
            <a:spLocks noGrp="1"/>
          </p:cNvSpPr>
          <p:nvPr>
            <p:ph type="pic" sz="quarter" idx="18"/>
          </p:nvPr>
        </p:nvSpPr>
        <p:spPr>
          <a:xfrm>
            <a:off x="6096000" y="0"/>
            <a:ext cx="6094413" cy="6858000"/>
          </a:xfrm>
          <a:solidFill>
            <a:schemeClr val="bg1">
              <a:lumMod val="85000"/>
            </a:schemeClr>
          </a:solidFill>
        </p:spPr>
        <p:txBody>
          <a:bodyPr/>
          <a:lstStyle>
            <a:lvl1pPr algn="ctr">
              <a:defRPr>
                <a:solidFill>
                  <a:schemeClr val="accent1"/>
                </a:solidFill>
              </a:defRPr>
            </a:lvl1pPr>
          </a:lstStyle>
          <a:p>
            <a:endParaRPr lang="fr-FR"/>
          </a:p>
        </p:txBody>
      </p:sp>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5" y="493292"/>
            <a:ext cx="5508624" cy="307777"/>
          </a:xfrm>
          <a:prstGeom prst="rect">
            <a:avLst/>
          </a:prstGeom>
        </p:spPr>
        <p:txBody>
          <a:bodyPr wrap="square" lIns="0" tIns="0" rIns="0" bIns="0">
            <a:spAutoFit/>
          </a:bodyPr>
          <a:lstStyle/>
          <a:p>
            <a:r>
              <a:rPr lang="fr-FR"/>
              <a:t>Modifiez le style du titre</a:t>
            </a:r>
          </a:p>
        </p:txBody>
      </p: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20"/>
            <a:ext cx="5508624" cy="276999"/>
          </a:xfrm>
        </p:spPr>
        <p:txBody>
          <a:bodyPr wrap="square">
            <a:spAutoFit/>
          </a:bodyPr>
          <a:lstStyle>
            <a:lvl1pPr>
              <a:defRPr sz="1800">
                <a:solidFill>
                  <a:srgbClr val="21AB88"/>
                </a:solidFill>
              </a:defRPr>
            </a:lvl1pPr>
          </a:lstStyle>
          <a:p>
            <a:pPr lvl="0"/>
            <a:r>
              <a:rPr lang="fr-FR"/>
              <a:t>Cliquez pour modifier les styles du texte du masque</a:t>
            </a:r>
          </a:p>
        </p:txBody>
      </p:sp>
      <p:sp>
        <p:nvSpPr>
          <p:cNvPr id="8" name="Espace réservé du texte 7">
            <a:extLst>
              <a:ext uri="{FF2B5EF4-FFF2-40B4-BE49-F238E27FC236}">
                <a16:creationId xmlns:a16="http://schemas.microsoft.com/office/drawing/2014/main" id="{69E40E7B-8006-7980-DB74-FFE9DFFC80C8}"/>
              </a:ext>
            </a:extLst>
          </p:cNvPr>
          <p:cNvSpPr>
            <a:spLocks noGrp="1"/>
          </p:cNvSpPr>
          <p:nvPr>
            <p:ph type="body" sz="quarter" idx="14"/>
          </p:nvPr>
        </p:nvSpPr>
        <p:spPr>
          <a:xfrm>
            <a:off x="591120" y="1725541"/>
            <a:ext cx="3434076" cy="2700000"/>
          </a:xfrm>
        </p:spPr>
        <p:txBody>
          <a:bodyPr>
            <a:noAutofit/>
          </a:bodyPr>
          <a:lstStyle>
            <a:lvl1pPr>
              <a:defRPr sz="1300">
                <a:latin typeface="Outfit Medium" pitchFamily="2" charset="0"/>
              </a:defRPr>
            </a:lvl1pPr>
            <a:lvl2pPr>
              <a:defRPr sz="1100">
                <a:latin typeface="Outfit Medium" pitchFamily="2" charset="0"/>
              </a:defRPr>
            </a:lvl2pPr>
            <a:lvl3pPr>
              <a:defRPr sz="1300">
                <a:latin typeface="Outfit Medium" pitchFamily="2" charset="0"/>
              </a:defRPr>
            </a:lvl3pPr>
            <a:lvl4pPr>
              <a:defRPr sz="1300">
                <a:latin typeface="Outfit Medium" pitchFamily="2" charset="0"/>
              </a:defRPr>
            </a:lvl4pPr>
            <a:lvl5pPr>
              <a:defRPr sz="1300">
                <a:latin typeface="Outfit Medium"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11">
            <a:extLst>
              <a:ext uri="{FF2B5EF4-FFF2-40B4-BE49-F238E27FC236}">
                <a16:creationId xmlns:a16="http://schemas.microsoft.com/office/drawing/2014/main" id="{F28197AE-7AB1-A388-466A-041989D5A21D}"/>
              </a:ext>
            </a:extLst>
          </p:cNvPr>
          <p:cNvSpPr>
            <a:spLocks noGrp="1"/>
          </p:cNvSpPr>
          <p:nvPr>
            <p:ph type="body" sz="quarter" idx="15" hasCustomPrompt="1"/>
          </p:nvPr>
        </p:nvSpPr>
        <p:spPr>
          <a:xfrm>
            <a:off x="531471" y="4501547"/>
            <a:ext cx="1912251" cy="1077218"/>
          </a:xfrm>
        </p:spPr>
        <p:txBody>
          <a:bodyPr wrap="square">
            <a:spAutoFit/>
          </a:bodyPr>
          <a:lstStyle>
            <a:lvl1pPr>
              <a:defRPr sz="7000">
                <a:solidFill>
                  <a:srgbClr val="009081"/>
                </a:solidFill>
                <a:latin typeface="Outfit Thin" pitchFamily="2" charset="0"/>
              </a:defRPr>
            </a:lvl1pPr>
          </a:lstStyle>
          <a:p>
            <a:pPr lvl="0"/>
            <a:r>
              <a:rPr lang="fr-FR"/>
              <a:t>+XM</a:t>
            </a:r>
          </a:p>
        </p:txBody>
      </p:sp>
      <p:sp>
        <p:nvSpPr>
          <p:cNvPr id="13" name="Espace réservé du texte 11">
            <a:extLst>
              <a:ext uri="{FF2B5EF4-FFF2-40B4-BE49-F238E27FC236}">
                <a16:creationId xmlns:a16="http://schemas.microsoft.com/office/drawing/2014/main" id="{74578A94-3D84-BA2E-7901-8F8B29F843C4}"/>
              </a:ext>
            </a:extLst>
          </p:cNvPr>
          <p:cNvSpPr>
            <a:spLocks noGrp="1"/>
          </p:cNvSpPr>
          <p:nvPr>
            <p:ph type="body" sz="quarter" idx="16" hasCustomPrompt="1"/>
          </p:nvPr>
        </p:nvSpPr>
        <p:spPr>
          <a:xfrm>
            <a:off x="2439729" y="4501547"/>
            <a:ext cx="1585467" cy="1077218"/>
          </a:xfrm>
        </p:spPr>
        <p:txBody>
          <a:bodyPr wrap="square">
            <a:spAutoFit/>
          </a:bodyPr>
          <a:lstStyle>
            <a:lvl1pPr>
              <a:defRPr sz="7000" b="1">
                <a:solidFill>
                  <a:srgbClr val="009081"/>
                </a:solidFill>
                <a:latin typeface="+mn-lt"/>
              </a:defRPr>
            </a:lvl1pPr>
          </a:lstStyle>
          <a:p>
            <a:pPr lvl="0"/>
            <a:r>
              <a:rPr lang="fr-FR"/>
              <a:t>+X</a:t>
            </a:r>
          </a:p>
        </p:txBody>
      </p:sp>
      <p:sp>
        <p:nvSpPr>
          <p:cNvPr id="16" name="Espace réservé du texte 15">
            <a:extLst>
              <a:ext uri="{FF2B5EF4-FFF2-40B4-BE49-F238E27FC236}">
                <a16:creationId xmlns:a16="http://schemas.microsoft.com/office/drawing/2014/main" id="{1A6925B7-AF42-F7A8-3631-42C600B18433}"/>
              </a:ext>
            </a:extLst>
          </p:cNvPr>
          <p:cNvSpPr>
            <a:spLocks noGrp="1"/>
          </p:cNvSpPr>
          <p:nvPr>
            <p:ph type="body" sz="quarter" idx="17"/>
          </p:nvPr>
        </p:nvSpPr>
        <p:spPr>
          <a:xfrm>
            <a:off x="1050925" y="5494860"/>
            <a:ext cx="1388804" cy="276999"/>
          </a:xfrm>
        </p:spPr>
        <p:txBody>
          <a:bodyPr wrap="square">
            <a:spAutoFit/>
          </a:bodyPr>
          <a:lstStyle>
            <a:lvl1pPr>
              <a:defRPr sz="900" b="1">
                <a:solidFill>
                  <a:srgbClr val="009081"/>
                </a:solidFill>
              </a:defRPr>
            </a:lvl1pPr>
          </a:lstStyle>
          <a:p>
            <a:pPr lvl="0"/>
            <a:r>
              <a:rPr lang="fr-FR"/>
              <a:t>Cliquez pour modifier les styles du texte du masque</a:t>
            </a:r>
          </a:p>
        </p:txBody>
      </p:sp>
      <p:pic>
        <p:nvPicPr>
          <p:cNvPr id="4" name="Graphique 3">
            <a:extLst>
              <a:ext uri="{FF2B5EF4-FFF2-40B4-BE49-F238E27FC236}">
                <a16:creationId xmlns:a16="http://schemas.microsoft.com/office/drawing/2014/main" id="{F3C8AE4E-AA05-CE46-AD7D-4C415800D7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299" y="6538912"/>
            <a:ext cx="162000" cy="162000"/>
          </a:xfrm>
          <a:prstGeom prst="rect">
            <a:avLst/>
          </a:prstGeom>
        </p:spPr>
      </p:pic>
      <p:cxnSp>
        <p:nvCxnSpPr>
          <p:cNvPr id="5" name="Connecteur droit 4">
            <a:extLst>
              <a:ext uri="{FF2B5EF4-FFF2-40B4-BE49-F238E27FC236}">
                <a16:creationId xmlns:a16="http://schemas.microsoft.com/office/drawing/2014/main" id="{5D00BA34-0805-74D9-6044-88AE06283419}"/>
              </a:ext>
            </a:extLst>
          </p:cNvPr>
          <p:cNvCxnSpPr>
            <a:cxnSpLocks/>
          </p:cNvCxnSpPr>
          <p:nvPr userDrawn="1"/>
        </p:nvCxnSpPr>
        <p:spPr>
          <a:xfrm>
            <a:off x="587374" y="6377239"/>
            <a:ext cx="1101725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Espace réservé du pied de page 4">
            <a:extLst>
              <a:ext uri="{FF2B5EF4-FFF2-40B4-BE49-F238E27FC236}">
                <a16:creationId xmlns:a16="http://schemas.microsoft.com/office/drawing/2014/main" id="{308B0798-22EE-8ECD-6A13-127E31E1B292}"/>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accent1"/>
                </a:solidFill>
              </a:defRPr>
            </a:lvl1pPr>
          </a:lstStyle>
          <a:p>
            <a:r>
              <a:rPr lang="fr-FR"/>
              <a:t>Pavillon France NRF NY 2026 – Offre d’accompagnement</a:t>
            </a:r>
            <a:endParaRPr lang="fr-FR" b="0"/>
          </a:p>
        </p:txBody>
      </p:sp>
      <p:sp>
        <p:nvSpPr>
          <p:cNvPr id="7" name="Espace réservé du numéro de diapositive 5">
            <a:extLst>
              <a:ext uri="{FF2B5EF4-FFF2-40B4-BE49-F238E27FC236}">
                <a16:creationId xmlns:a16="http://schemas.microsoft.com/office/drawing/2014/main" id="{991E5BD5-2595-0CEE-0412-57D5568AEDF8}"/>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accent1"/>
                </a:solidFill>
              </a:defRPr>
            </a:lvl1pPr>
          </a:lstStyle>
          <a:p>
            <a:fld id="{B3CD16ED-9AA8-4003-ACD3-424D078486A0}" type="slidenum">
              <a:rPr lang="fr-FR" smtClean="0"/>
              <a:pPr/>
              <a:t>‹N°›</a:t>
            </a:fld>
            <a:endParaRPr lang="fr-FR"/>
          </a:p>
        </p:txBody>
      </p:sp>
      <p:sp>
        <p:nvSpPr>
          <p:cNvPr id="10" name="Espace réservé de la date 1">
            <a:extLst>
              <a:ext uri="{FF2B5EF4-FFF2-40B4-BE49-F238E27FC236}">
                <a16:creationId xmlns:a16="http://schemas.microsoft.com/office/drawing/2014/main" id="{9915414C-1341-BB7B-AFA0-0C4D61A223F4}"/>
              </a:ext>
            </a:extLst>
          </p:cNvPr>
          <p:cNvSpPr>
            <a:spLocks noGrp="1"/>
          </p:cNvSpPr>
          <p:nvPr>
            <p:ph type="dt" sz="half" idx="2"/>
          </p:nvPr>
        </p:nvSpPr>
        <p:spPr>
          <a:xfrm>
            <a:off x="5193236" y="6591379"/>
            <a:ext cx="900000" cy="123111"/>
          </a:xfrm>
          <a:prstGeom prst="rect">
            <a:avLst/>
          </a:prstGeom>
        </p:spPr>
        <p:txBody>
          <a:bodyPr vert="horz" wrap="none" lIns="0" tIns="0" rIns="0" bIns="0" rtlCol="0" anchor="ctr">
            <a:spAutoFit/>
          </a:bodyPr>
          <a:lstStyle>
            <a:lvl1pPr algn="ctr">
              <a:defRPr sz="800">
                <a:solidFill>
                  <a:schemeClr val="accent1"/>
                </a:solidFill>
              </a:defRPr>
            </a:lvl1pPr>
          </a:lstStyle>
          <a:p>
            <a:fld id="{A6F3E30A-43D9-409F-A1C7-C0BF1D83B192}" type="datetime1">
              <a:rPr lang="fr-FR" smtClean="0"/>
              <a:t>08/04/2025</a:t>
            </a:fld>
            <a:endParaRPr lang="fr-FR"/>
          </a:p>
        </p:txBody>
      </p:sp>
    </p:spTree>
    <p:extLst>
      <p:ext uri="{BB962C8B-B14F-4D97-AF65-F5344CB8AC3E}">
        <p14:creationId xmlns:p14="http://schemas.microsoft.com/office/powerpoint/2010/main" val="1084774906"/>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974" userDrawn="1">
          <p15:clr>
            <a:srgbClr val="FBAE40"/>
          </p15:clr>
        </p15:guide>
        <p15:guide id="4" orient="horz" pos="34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 2">
    <p:spTree>
      <p:nvGrpSpPr>
        <p:cNvPr id="1" name=""/>
        <p:cNvGrpSpPr/>
        <p:nvPr/>
      </p:nvGrpSpPr>
      <p:grpSpPr>
        <a:xfrm>
          <a:off x="0" y="0"/>
          <a:ext cx="0" cy="0"/>
          <a:chOff x="0" y="0"/>
          <a:chExt cx="0" cy="0"/>
        </a:xfrm>
      </p:grpSpPr>
      <p:pic>
        <p:nvPicPr>
          <p:cNvPr id="10" name="Image 9" descr="Une image contenant silhouette, Graphique, graphisme, capture d’écran&#10;&#10;Description générée automatiquement">
            <a:extLst>
              <a:ext uri="{FF2B5EF4-FFF2-40B4-BE49-F238E27FC236}">
                <a16:creationId xmlns:a16="http://schemas.microsoft.com/office/drawing/2014/main" id="{D12845B5-91BF-588D-AE52-E0D1032F0E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35" y="234901"/>
            <a:ext cx="821090" cy="720000"/>
          </a:xfrm>
          <a:prstGeom prst="rect">
            <a:avLst/>
          </a:prstGeom>
        </p:spPr>
      </p:pic>
      <p:grpSp>
        <p:nvGrpSpPr>
          <p:cNvPr id="3" name="Graphique 2">
            <a:extLst>
              <a:ext uri="{FF2B5EF4-FFF2-40B4-BE49-F238E27FC236}">
                <a16:creationId xmlns:a16="http://schemas.microsoft.com/office/drawing/2014/main" id="{382621B8-47E9-9DAB-C90D-714FCF749E2C}"/>
              </a:ext>
            </a:extLst>
          </p:cNvPr>
          <p:cNvGrpSpPr>
            <a:grpSpLocks noChangeAspect="1"/>
          </p:cNvGrpSpPr>
          <p:nvPr userDrawn="1"/>
        </p:nvGrpSpPr>
        <p:grpSpPr>
          <a:xfrm>
            <a:off x="10211376" y="369710"/>
            <a:ext cx="1513141" cy="432000"/>
            <a:chOff x="8495666" y="378901"/>
            <a:chExt cx="1532055" cy="437400"/>
          </a:xfrm>
        </p:grpSpPr>
        <p:grpSp>
          <p:nvGrpSpPr>
            <p:cNvPr id="4" name="Graphique 2">
              <a:extLst>
                <a:ext uri="{FF2B5EF4-FFF2-40B4-BE49-F238E27FC236}">
                  <a16:creationId xmlns:a16="http://schemas.microsoft.com/office/drawing/2014/main" id="{C2CC9F1F-C66C-CFDF-1ABD-095059C28374}"/>
                </a:ext>
              </a:extLst>
            </p:cNvPr>
            <p:cNvGrpSpPr/>
            <p:nvPr/>
          </p:nvGrpSpPr>
          <p:grpSpPr>
            <a:xfrm>
              <a:off x="8495666" y="378901"/>
              <a:ext cx="437399" cy="437400"/>
              <a:chOff x="8495666" y="378901"/>
              <a:chExt cx="437399" cy="437400"/>
            </a:xfrm>
          </p:grpSpPr>
          <p:sp>
            <p:nvSpPr>
              <p:cNvPr id="28" name="Forme libre : forme 27">
                <a:extLst>
                  <a:ext uri="{FF2B5EF4-FFF2-40B4-BE49-F238E27FC236}">
                    <a16:creationId xmlns:a16="http://schemas.microsoft.com/office/drawing/2014/main" id="{227000A7-AD8F-02C2-6038-FA1B56369ADB}"/>
                  </a:ext>
                </a:extLst>
              </p:cNvPr>
              <p:cNvSpPr/>
              <p:nvPr/>
            </p:nvSpPr>
            <p:spPr>
              <a:xfrm>
                <a:off x="8495666" y="489678"/>
                <a:ext cx="326622" cy="326622"/>
              </a:xfrm>
              <a:custGeom>
                <a:avLst/>
                <a:gdLst>
                  <a:gd name="connsiteX0" fmla="*/ 188691 w 326622"/>
                  <a:gd name="connsiteY0" fmla="*/ 215846 h 326622"/>
                  <a:gd name="connsiteX1" fmla="*/ 257657 w 326622"/>
                  <a:gd name="connsiteY1" fmla="*/ 146880 h 326622"/>
                  <a:gd name="connsiteX2" fmla="*/ 179743 w 326622"/>
                  <a:gd name="connsiteY2" fmla="*/ 68966 h 326622"/>
                  <a:gd name="connsiteX3" fmla="*/ 110777 w 326622"/>
                  <a:gd name="connsiteY3" fmla="*/ 137931 h 326622"/>
                  <a:gd name="connsiteX4" fmla="*/ 110777 w 326622"/>
                  <a:gd name="connsiteY4" fmla="*/ 0 h 326622"/>
                  <a:gd name="connsiteX5" fmla="*/ 109234 w 326622"/>
                  <a:gd name="connsiteY5" fmla="*/ 0 h 326622"/>
                  <a:gd name="connsiteX6" fmla="*/ 0 w 326622"/>
                  <a:gd name="connsiteY6" fmla="*/ 109389 h 326622"/>
                  <a:gd name="connsiteX7" fmla="*/ 0 w 326622"/>
                  <a:gd name="connsiteY7" fmla="*/ 282343 h 326622"/>
                  <a:gd name="connsiteX8" fmla="*/ 44280 w 326622"/>
                  <a:gd name="connsiteY8" fmla="*/ 326623 h 326622"/>
                  <a:gd name="connsiteX9" fmla="*/ 217389 w 326622"/>
                  <a:gd name="connsiteY9" fmla="*/ 326623 h 326622"/>
                  <a:gd name="connsiteX10" fmla="*/ 326623 w 326622"/>
                  <a:gd name="connsiteY10" fmla="*/ 217234 h 326622"/>
                  <a:gd name="connsiteX11" fmla="*/ 326623 w 326622"/>
                  <a:gd name="connsiteY11" fmla="*/ 216000 h 326622"/>
                  <a:gd name="connsiteX12" fmla="*/ 188691 w 326622"/>
                  <a:gd name="connsiteY12" fmla="*/ 216000 h 3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622">
                    <a:moveTo>
                      <a:pt x="188691" y="215846"/>
                    </a:moveTo>
                    <a:lnTo>
                      <a:pt x="257657" y="146880"/>
                    </a:lnTo>
                    <a:lnTo>
                      <a:pt x="179743" y="68966"/>
                    </a:lnTo>
                    <a:lnTo>
                      <a:pt x="110777" y="137931"/>
                    </a:lnTo>
                    <a:lnTo>
                      <a:pt x="110777" y="0"/>
                    </a:lnTo>
                    <a:lnTo>
                      <a:pt x="109234" y="0"/>
                    </a:lnTo>
                    <a:cubicBezTo>
                      <a:pt x="48909" y="0"/>
                      <a:pt x="0" y="48909"/>
                      <a:pt x="0" y="109389"/>
                    </a:cubicBezTo>
                    <a:lnTo>
                      <a:pt x="0" y="282343"/>
                    </a:lnTo>
                    <a:cubicBezTo>
                      <a:pt x="0" y="306874"/>
                      <a:pt x="19749" y="326623"/>
                      <a:pt x="44280" y="326623"/>
                    </a:cubicBezTo>
                    <a:lnTo>
                      <a:pt x="217389" y="326623"/>
                    </a:lnTo>
                    <a:cubicBezTo>
                      <a:pt x="277714" y="326623"/>
                      <a:pt x="326623" y="277714"/>
                      <a:pt x="326623" y="217234"/>
                    </a:cubicBezTo>
                    <a:lnTo>
                      <a:pt x="326623" y="216000"/>
                    </a:lnTo>
                    <a:lnTo>
                      <a:pt x="188691" y="216000"/>
                    </a:lnTo>
                    <a:close/>
                  </a:path>
                </a:pathLst>
              </a:custGeom>
              <a:solidFill>
                <a:schemeClr val="accent1"/>
              </a:solidFill>
              <a:ln w="0"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id="{E034A88B-BFE9-6122-A488-A3B401463BFE}"/>
                  </a:ext>
                </a:extLst>
              </p:cNvPr>
              <p:cNvSpPr/>
              <p:nvPr/>
            </p:nvSpPr>
            <p:spPr>
              <a:xfrm>
                <a:off x="8606443" y="378901"/>
                <a:ext cx="326622" cy="326468"/>
              </a:xfrm>
              <a:custGeom>
                <a:avLst/>
                <a:gdLst>
                  <a:gd name="connsiteX0" fmla="*/ 137931 w 326622"/>
                  <a:gd name="connsiteY0" fmla="*/ 110623 h 326468"/>
                  <a:gd name="connsiteX1" fmla="*/ 68966 w 326622"/>
                  <a:gd name="connsiteY1" fmla="*/ 179589 h 326468"/>
                  <a:gd name="connsiteX2" fmla="*/ 146880 w 326622"/>
                  <a:gd name="connsiteY2" fmla="*/ 257503 h 326468"/>
                  <a:gd name="connsiteX3" fmla="*/ 215846 w 326622"/>
                  <a:gd name="connsiteY3" fmla="*/ 188537 h 326468"/>
                  <a:gd name="connsiteX4" fmla="*/ 215846 w 326622"/>
                  <a:gd name="connsiteY4" fmla="*/ 326469 h 326468"/>
                  <a:gd name="connsiteX5" fmla="*/ 217389 w 326622"/>
                  <a:gd name="connsiteY5" fmla="*/ 326469 h 326468"/>
                  <a:gd name="connsiteX6" fmla="*/ 326623 w 326622"/>
                  <a:gd name="connsiteY6" fmla="*/ 217080 h 326468"/>
                  <a:gd name="connsiteX7" fmla="*/ 326623 w 326622"/>
                  <a:gd name="connsiteY7" fmla="*/ 44280 h 326468"/>
                  <a:gd name="connsiteX8" fmla="*/ 282343 w 326622"/>
                  <a:gd name="connsiteY8" fmla="*/ 0 h 326468"/>
                  <a:gd name="connsiteX9" fmla="*/ 109234 w 326622"/>
                  <a:gd name="connsiteY9" fmla="*/ 0 h 326468"/>
                  <a:gd name="connsiteX10" fmla="*/ 0 w 326622"/>
                  <a:gd name="connsiteY10" fmla="*/ 109389 h 326468"/>
                  <a:gd name="connsiteX11" fmla="*/ 0 w 326622"/>
                  <a:gd name="connsiteY11" fmla="*/ 110623 h 326468"/>
                  <a:gd name="connsiteX12" fmla="*/ 137931 w 326622"/>
                  <a:gd name="connsiteY12" fmla="*/ 110623 h 32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468">
                    <a:moveTo>
                      <a:pt x="137931" y="110623"/>
                    </a:moveTo>
                    <a:lnTo>
                      <a:pt x="68966" y="179589"/>
                    </a:lnTo>
                    <a:lnTo>
                      <a:pt x="146880" y="257503"/>
                    </a:lnTo>
                    <a:lnTo>
                      <a:pt x="215846" y="188537"/>
                    </a:lnTo>
                    <a:lnTo>
                      <a:pt x="215846" y="326469"/>
                    </a:lnTo>
                    <a:lnTo>
                      <a:pt x="217389" y="326469"/>
                    </a:lnTo>
                    <a:cubicBezTo>
                      <a:pt x="277714" y="326469"/>
                      <a:pt x="326623" y="277560"/>
                      <a:pt x="326623" y="217080"/>
                    </a:cubicBezTo>
                    <a:lnTo>
                      <a:pt x="326623" y="44280"/>
                    </a:lnTo>
                    <a:cubicBezTo>
                      <a:pt x="326623" y="19749"/>
                      <a:pt x="306874" y="0"/>
                      <a:pt x="282343" y="0"/>
                    </a:cubicBezTo>
                    <a:lnTo>
                      <a:pt x="109234" y="0"/>
                    </a:lnTo>
                    <a:cubicBezTo>
                      <a:pt x="48909" y="0"/>
                      <a:pt x="0" y="48909"/>
                      <a:pt x="0" y="109389"/>
                    </a:cubicBezTo>
                    <a:lnTo>
                      <a:pt x="0" y="110623"/>
                    </a:lnTo>
                    <a:lnTo>
                      <a:pt x="137931" y="110623"/>
                    </a:lnTo>
                    <a:close/>
                  </a:path>
                </a:pathLst>
              </a:custGeom>
              <a:solidFill>
                <a:schemeClr val="accent2"/>
              </a:solidFill>
              <a:ln w="0" cap="flat">
                <a:noFill/>
                <a:prstDash val="solid"/>
                <a:miter/>
              </a:ln>
            </p:spPr>
            <p:txBody>
              <a:bodyPr rtlCol="0" anchor="ctr"/>
              <a:lstStyle/>
              <a:p>
                <a:endParaRPr lang="fr-FR"/>
              </a:p>
            </p:txBody>
          </p:sp>
        </p:grpSp>
        <p:grpSp>
          <p:nvGrpSpPr>
            <p:cNvPr id="7" name="Graphique 2">
              <a:extLst>
                <a:ext uri="{FF2B5EF4-FFF2-40B4-BE49-F238E27FC236}">
                  <a16:creationId xmlns:a16="http://schemas.microsoft.com/office/drawing/2014/main" id="{9F47C5D6-B4EA-3CD8-40CA-BBA35B7ECCE4}"/>
                </a:ext>
              </a:extLst>
            </p:cNvPr>
            <p:cNvGrpSpPr/>
            <p:nvPr/>
          </p:nvGrpSpPr>
          <p:grpSpPr>
            <a:xfrm>
              <a:off x="9043688" y="402043"/>
              <a:ext cx="984033" cy="372754"/>
              <a:chOff x="9043688" y="402043"/>
              <a:chExt cx="984033" cy="372754"/>
            </a:xfrm>
            <a:solidFill>
              <a:srgbClr val="010101"/>
            </a:solidFill>
          </p:grpSpPr>
          <p:grpSp>
            <p:nvGrpSpPr>
              <p:cNvPr id="9" name="Graphique 2">
                <a:extLst>
                  <a:ext uri="{FF2B5EF4-FFF2-40B4-BE49-F238E27FC236}">
                    <a16:creationId xmlns:a16="http://schemas.microsoft.com/office/drawing/2014/main" id="{4AF45560-43C5-87FE-A408-5DB18DF23895}"/>
                  </a:ext>
                </a:extLst>
              </p:cNvPr>
              <p:cNvGrpSpPr/>
              <p:nvPr/>
            </p:nvGrpSpPr>
            <p:grpSpPr>
              <a:xfrm>
                <a:off x="9043688" y="423489"/>
                <a:ext cx="984033" cy="351308"/>
                <a:chOff x="9043688" y="423489"/>
                <a:chExt cx="984033" cy="351308"/>
              </a:xfrm>
              <a:solidFill>
                <a:srgbClr val="010101"/>
              </a:solidFill>
            </p:grpSpPr>
            <p:sp>
              <p:nvSpPr>
                <p:cNvPr id="13" name="Forme libre : forme 12">
                  <a:extLst>
                    <a:ext uri="{FF2B5EF4-FFF2-40B4-BE49-F238E27FC236}">
                      <a16:creationId xmlns:a16="http://schemas.microsoft.com/office/drawing/2014/main" id="{47A46456-22DD-B38E-23BC-A5077827FD56}"/>
                    </a:ext>
                  </a:extLst>
                </p:cNvPr>
                <p:cNvSpPr/>
                <p:nvPr/>
              </p:nvSpPr>
              <p:spPr>
                <a:xfrm>
                  <a:off x="9043842" y="423489"/>
                  <a:ext cx="136388" cy="162617"/>
                </a:xfrm>
                <a:custGeom>
                  <a:avLst/>
                  <a:gdLst>
                    <a:gd name="connsiteX0" fmla="*/ 105531 w 136388"/>
                    <a:gd name="connsiteY0" fmla="*/ 77760 h 162617"/>
                    <a:gd name="connsiteX1" fmla="*/ 128829 w 136388"/>
                    <a:gd name="connsiteY1" fmla="*/ 43200 h 162617"/>
                    <a:gd name="connsiteX2" fmla="*/ 74366 w 136388"/>
                    <a:gd name="connsiteY2" fmla="*/ 0 h 162617"/>
                    <a:gd name="connsiteX3" fmla="*/ 0 w 136388"/>
                    <a:gd name="connsiteY3" fmla="*/ 0 h 162617"/>
                    <a:gd name="connsiteX4" fmla="*/ 0 w 136388"/>
                    <a:gd name="connsiteY4" fmla="*/ 162617 h 162617"/>
                    <a:gd name="connsiteX5" fmla="*/ 76834 w 136388"/>
                    <a:gd name="connsiteY5" fmla="*/ 162617 h 162617"/>
                    <a:gd name="connsiteX6" fmla="*/ 136389 w 136388"/>
                    <a:gd name="connsiteY6" fmla="*/ 117566 h 162617"/>
                    <a:gd name="connsiteX7" fmla="*/ 105686 w 136388"/>
                    <a:gd name="connsiteY7" fmla="*/ 77760 h 162617"/>
                    <a:gd name="connsiteX8" fmla="*/ 38880 w 136388"/>
                    <a:gd name="connsiteY8" fmla="*/ 30394 h 162617"/>
                    <a:gd name="connsiteX9" fmla="*/ 67114 w 136388"/>
                    <a:gd name="connsiteY9" fmla="*/ 30394 h 162617"/>
                    <a:gd name="connsiteX10" fmla="*/ 88869 w 136388"/>
                    <a:gd name="connsiteY10" fmla="*/ 47829 h 162617"/>
                    <a:gd name="connsiteX11" fmla="*/ 67114 w 136388"/>
                    <a:gd name="connsiteY11" fmla="*/ 65571 h 162617"/>
                    <a:gd name="connsiteX12" fmla="*/ 38880 w 136388"/>
                    <a:gd name="connsiteY12" fmla="*/ 65571 h 162617"/>
                    <a:gd name="connsiteX13" fmla="*/ 38880 w 136388"/>
                    <a:gd name="connsiteY13" fmla="*/ 30240 h 162617"/>
                    <a:gd name="connsiteX14" fmla="*/ 73131 w 136388"/>
                    <a:gd name="connsiteY14" fmla="*/ 131914 h 162617"/>
                    <a:gd name="connsiteX15" fmla="*/ 38880 w 136388"/>
                    <a:gd name="connsiteY15" fmla="*/ 131914 h 162617"/>
                    <a:gd name="connsiteX16" fmla="*/ 38880 w 136388"/>
                    <a:gd name="connsiteY16" fmla="*/ 92880 h 162617"/>
                    <a:gd name="connsiteX17" fmla="*/ 73131 w 136388"/>
                    <a:gd name="connsiteY17" fmla="*/ 92880 h 162617"/>
                    <a:gd name="connsiteX18" fmla="*/ 97354 w 136388"/>
                    <a:gd name="connsiteY18" fmla="*/ 112629 h 162617"/>
                    <a:gd name="connsiteX19" fmla="*/ 73131 w 136388"/>
                    <a:gd name="connsiteY19" fmla="*/ 131914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388" h="162617">
                      <a:moveTo>
                        <a:pt x="105531" y="77760"/>
                      </a:moveTo>
                      <a:cubicBezTo>
                        <a:pt x="118337" y="71280"/>
                        <a:pt x="128829" y="60017"/>
                        <a:pt x="128829" y="43200"/>
                      </a:cubicBezTo>
                      <a:cubicBezTo>
                        <a:pt x="128829" y="19440"/>
                        <a:pt x="115097" y="0"/>
                        <a:pt x="74366" y="0"/>
                      </a:cubicBezTo>
                      <a:lnTo>
                        <a:pt x="0" y="0"/>
                      </a:lnTo>
                      <a:lnTo>
                        <a:pt x="0" y="162617"/>
                      </a:lnTo>
                      <a:lnTo>
                        <a:pt x="76834" y="162617"/>
                      </a:lnTo>
                      <a:cubicBezTo>
                        <a:pt x="119417" y="162617"/>
                        <a:pt x="136389" y="142869"/>
                        <a:pt x="136389" y="117566"/>
                      </a:cubicBezTo>
                      <a:cubicBezTo>
                        <a:pt x="136389" y="97046"/>
                        <a:pt x="120651" y="83777"/>
                        <a:pt x="105686" y="77760"/>
                      </a:cubicBezTo>
                      <a:close/>
                      <a:moveTo>
                        <a:pt x="38880" y="30394"/>
                      </a:moveTo>
                      <a:lnTo>
                        <a:pt x="67114" y="30394"/>
                      </a:lnTo>
                      <a:cubicBezTo>
                        <a:pt x="80383" y="30394"/>
                        <a:pt x="88869" y="36103"/>
                        <a:pt x="88869" y="47829"/>
                      </a:cubicBezTo>
                      <a:cubicBezTo>
                        <a:pt x="88869" y="59554"/>
                        <a:pt x="80383" y="65571"/>
                        <a:pt x="67114" y="65571"/>
                      </a:cubicBezTo>
                      <a:lnTo>
                        <a:pt x="38880" y="65571"/>
                      </a:lnTo>
                      <a:lnTo>
                        <a:pt x="38880" y="30240"/>
                      </a:lnTo>
                      <a:close/>
                      <a:moveTo>
                        <a:pt x="73131" y="131914"/>
                      </a:moveTo>
                      <a:lnTo>
                        <a:pt x="38880" y="131914"/>
                      </a:lnTo>
                      <a:lnTo>
                        <a:pt x="38880" y="92880"/>
                      </a:lnTo>
                      <a:lnTo>
                        <a:pt x="73131" y="92880"/>
                      </a:lnTo>
                      <a:cubicBezTo>
                        <a:pt x="87634" y="92880"/>
                        <a:pt x="97354" y="100903"/>
                        <a:pt x="97354" y="112629"/>
                      </a:cubicBezTo>
                      <a:cubicBezTo>
                        <a:pt x="97354" y="124354"/>
                        <a:pt x="87634" y="131914"/>
                        <a:pt x="73131" y="131914"/>
                      </a:cubicBezTo>
                      <a:close/>
                    </a:path>
                  </a:pathLst>
                </a:custGeom>
                <a:solidFill>
                  <a:srgbClr val="010101"/>
                </a:solidFill>
                <a:ln w="0"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5366780B-25C8-3662-E16D-8BCE922F6D2B}"/>
                    </a:ext>
                  </a:extLst>
                </p:cNvPr>
                <p:cNvSpPr/>
                <p:nvPr/>
              </p:nvSpPr>
              <p:spPr>
                <a:xfrm>
                  <a:off x="9194271" y="460826"/>
                  <a:ext cx="121422" cy="128211"/>
                </a:xfrm>
                <a:custGeom>
                  <a:avLst/>
                  <a:gdLst>
                    <a:gd name="connsiteX0" fmla="*/ 54309 w 121422"/>
                    <a:gd name="connsiteY0" fmla="*/ 128211 h 128211"/>
                    <a:gd name="connsiteX1" fmla="*/ 91337 w 121422"/>
                    <a:gd name="connsiteY1" fmla="*/ 114171 h 128211"/>
                    <a:gd name="connsiteX2" fmla="*/ 121423 w 121422"/>
                    <a:gd name="connsiteY2" fmla="*/ 128211 h 128211"/>
                    <a:gd name="connsiteX3" fmla="*/ 121423 w 121422"/>
                    <a:gd name="connsiteY3" fmla="*/ 0 h 128211"/>
                    <a:gd name="connsiteX4" fmla="*/ 82851 w 121422"/>
                    <a:gd name="connsiteY4" fmla="*/ 0 h 128211"/>
                    <a:gd name="connsiteX5" fmla="*/ 82851 w 121422"/>
                    <a:gd name="connsiteY5" fmla="*/ 71589 h 128211"/>
                    <a:gd name="connsiteX6" fmla="*/ 60326 w 121422"/>
                    <a:gd name="connsiteY6" fmla="*/ 95349 h 128211"/>
                    <a:gd name="connsiteX7" fmla="*/ 38571 w 121422"/>
                    <a:gd name="connsiteY7" fmla="*/ 72360 h 128211"/>
                    <a:gd name="connsiteX8" fmla="*/ 38571 w 121422"/>
                    <a:gd name="connsiteY8" fmla="*/ 0 h 128211"/>
                    <a:gd name="connsiteX9" fmla="*/ 0 w 121422"/>
                    <a:gd name="connsiteY9" fmla="*/ 0 h 128211"/>
                    <a:gd name="connsiteX10" fmla="*/ 0 w 121422"/>
                    <a:gd name="connsiteY10" fmla="*/ 74983 h 128211"/>
                    <a:gd name="connsiteX11" fmla="*/ 54309 w 121422"/>
                    <a:gd name="connsiteY11" fmla="*/ 128057 h 12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22" h="128211">
                      <a:moveTo>
                        <a:pt x="54309" y="128211"/>
                      </a:moveTo>
                      <a:cubicBezTo>
                        <a:pt x="68349" y="128211"/>
                        <a:pt x="81309" y="122657"/>
                        <a:pt x="91337" y="114171"/>
                      </a:cubicBezTo>
                      <a:cubicBezTo>
                        <a:pt x="96274" y="123429"/>
                        <a:pt x="110623" y="128211"/>
                        <a:pt x="121423" y="128211"/>
                      </a:cubicBezTo>
                      <a:lnTo>
                        <a:pt x="121423" y="0"/>
                      </a:lnTo>
                      <a:lnTo>
                        <a:pt x="82851" y="0"/>
                      </a:lnTo>
                      <a:lnTo>
                        <a:pt x="82851" y="71589"/>
                      </a:lnTo>
                      <a:cubicBezTo>
                        <a:pt x="82851" y="85629"/>
                        <a:pt x="73903" y="95349"/>
                        <a:pt x="60326" y="95349"/>
                      </a:cubicBezTo>
                      <a:cubicBezTo>
                        <a:pt x="46749" y="95349"/>
                        <a:pt x="38571" y="86554"/>
                        <a:pt x="38571" y="72360"/>
                      </a:cubicBezTo>
                      <a:lnTo>
                        <a:pt x="38571" y="0"/>
                      </a:lnTo>
                      <a:lnTo>
                        <a:pt x="0" y="0"/>
                      </a:lnTo>
                      <a:lnTo>
                        <a:pt x="0" y="74983"/>
                      </a:lnTo>
                      <a:cubicBezTo>
                        <a:pt x="0" y="107074"/>
                        <a:pt x="19749" y="128057"/>
                        <a:pt x="54309" y="128057"/>
                      </a:cubicBezTo>
                      <a:close/>
                    </a:path>
                  </a:pathLst>
                </a:custGeom>
                <a:solidFill>
                  <a:srgbClr val="010101"/>
                </a:solidFill>
                <a:ln w="0"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DDC130BE-B701-ACE1-316A-B68D2FFFE063}"/>
                    </a:ext>
                  </a:extLst>
                </p:cNvPr>
                <p:cNvSpPr/>
                <p:nvPr/>
              </p:nvSpPr>
              <p:spPr>
                <a:xfrm>
                  <a:off x="9331122" y="457741"/>
                  <a:ext cx="111857" cy="131142"/>
                </a:xfrm>
                <a:custGeom>
                  <a:avLst/>
                  <a:gdLst>
                    <a:gd name="connsiteX0" fmla="*/ 111703 w 111857"/>
                    <a:gd name="connsiteY0" fmla="*/ 92263 h 131142"/>
                    <a:gd name="connsiteX1" fmla="*/ 62640 w 111857"/>
                    <a:gd name="connsiteY1" fmla="*/ 49680 h 131142"/>
                    <a:gd name="connsiteX2" fmla="*/ 43200 w 111857"/>
                    <a:gd name="connsiteY2" fmla="*/ 36103 h 131142"/>
                    <a:gd name="connsiteX3" fmla="*/ 58937 w 111857"/>
                    <a:gd name="connsiteY3" fmla="*/ 26383 h 131142"/>
                    <a:gd name="connsiteX4" fmla="*/ 89023 w 111857"/>
                    <a:gd name="connsiteY4" fmla="*/ 38571 h 131142"/>
                    <a:gd name="connsiteX5" fmla="*/ 91800 w 111857"/>
                    <a:gd name="connsiteY5" fmla="*/ 38571 h 131142"/>
                    <a:gd name="connsiteX6" fmla="*/ 108771 w 111857"/>
                    <a:gd name="connsiteY6" fmla="*/ 23606 h 131142"/>
                    <a:gd name="connsiteX7" fmla="*/ 108771 w 111857"/>
                    <a:gd name="connsiteY7" fmla="*/ 20829 h 131142"/>
                    <a:gd name="connsiteX8" fmla="*/ 56777 w 111857"/>
                    <a:gd name="connsiteY8" fmla="*/ 0 h 131142"/>
                    <a:gd name="connsiteX9" fmla="*/ 5246 w 111857"/>
                    <a:gd name="connsiteY9" fmla="*/ 37491 h 131142"/>
                    <a:gd name="connsiteX10" fmla="*/ 51531 w 111857"/>
                    <a:gd name="connsiteY10" fmla="*/ 77297 h 131142"/>
                    <a:gd name="connsiteX11" fmla="*/ 72977 w 111857"/>
                    <a:gd name="connsiteY11" fmla="*/ 93034 h 131142"/>
                    <a:gd name="connsiteX12" fmla="*/ 55543 w 111857"/>
                    <a:gd name="connsiteY12" fmla="*/ 104760 h 131142"/>
                    <a:gd name="connsiteX13" fmla="*/ 20211 w 111857"/>
                    <a:gd name="connsiteY13" fmla="*/ 88560 h 131142"/>
                    <a:gd name="connsiteX14" fmla="*/ 17434 w 111857"/>
                    <a:gd name="connsiteY14" fmla="*/ 88560 h 131142"/>
                    <a:gd name="connsiteX15" fmla="*/ 0 w 111857"/>
                    <a:gd name="connsiteY15" fmla="*/ 104297 h 131142"/>
                    <a:gd name="connsiteX16" fmla="*/ 0 w 111857"/>
                    <a:gd name="connsiteY16" fmla="*/ 107074 h 131142"/>
                    <a:gd name="connsiteX17" fmla="*/ 58011 w 111857"/>
                    <a:gd name="connsiteY17" fmla="*/ 131143 h 131142"/>
                    <a:gd name="connsiteX18" fmla="*/ 111857 w 111857"/>
                    <a:gd name="connsiteY18" fmla="*/ 921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111703" y="92263"/>
                      </a:moveTo>
                      <a:cubicBezTo>
                        <a:pt x="111703" y="64183"/>
                        <a:pt x="81463" y="56777"/>
                        <a:pt x="62640" y="49680"/>
                      </a:cubicBez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1" y="88560"/>
                      </a:cubicBezTo>
                      <a:lnTo>
                        <a:pt x="17434" y="88560"/>
                      </a:lnTo>
                      <a:lnTo>
                        <a:pt x="0" y="104297"/>
                      </a:lnTo>
                      <a:lnTo>
                        <a:pt x="0" y="107074"/>
                      </a:lnTo>
                      <a:cubicBezTo>
                        <a:pt x="12034" y="121577"/>
                        <a:pt x="32709" y="131143"/>
                        <a:pt x="58011" y="131143"/>
                      </a:cubicBezTo>
                      <a:cubicBezTo>
                        <a:pt x="89331" y="131143"/>
                        <a:pt x="111857" y="116640"/>
                        <a:pt x="111857" y="92109"/>
                      </a:cubicBezTo>
                      <a:close/>
                    </a:path>
                  </a:pathLst>
                </a:custGeom>
                <a:solidFill>
                  <a:srgbClr val="010101"/>
                </a:solidFill>
                <a:ln w="0"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9954F54F-F223-F062-C3EF-9D6F30FAA28C}"/>
                    </a:ext>
                  </a:extLst>
                </p:cNvPr>
                <p:cNvSpPr/>
                <p:nvPr/>
              </p:nvSpPr>
              <p:spPr>
                <a:xfrm>
                  <a:off x="9459179" y="460826"/>
                  <a:ext cx="38571" cy="125125"/>
                </a:xfrm>
                <a:custGeom>
                  <a:avLst/>
                  <a:gdLst>
                    <a:gd name="connsiteX0" fmla="*/ 0 w 38571"/>
                    <a:gd name="connsiteY0" fmla="*/ 0 h 125125"/>
                    <a:gd name="connsiteX1" fmla="*/ 38571 w 38571"/>
                    <a:gd name="connsiteY1" fmla="*/ 0 h 125125"/>
                    <a:gd name="connsiteX2" fmla="*/ 38571 w 38571"/>
                    <a:gd name="connsiteY2" fmla="*/ 125126 h 125125"/>
                    <a:gd name="connsiteX3" fmla="*/ 0 w 38571"/>
                    <a:gd name="connsiteY3" fmla="*/ 125126 h 125125"/>
                  </a:gdLst>
                  <a:ahLst/>
                  <a:cxnLst>
                    <a:cxn ang="0">
                      <a:pos x="connsiteX0" y="connsiteY0"/>
                    </a:cxn>
                    <a:cxn ang="0">
                      <a:pos x="connsiteX1" y="connsiteY1"/>
                    </a:cxn>
                    <a:cxn ang="0">
                      <a:pos x="connsiteX2" y="connsiteY2"/>
                    </a:cxn>
                    <a:cxn ang="0">
                      <a:pos x="connsiteX3" y="connsiteY3"/>
                    </a:cxn>
                  </a:cxnLst>
                  <a:rect l="l" t="t" r="r" b="b"/>
                  <a:pathLst>
                    <a:path w="38571" h="125125">
                      <a:moveTo>
                        <a:pt x="0" y="0"/>
                      </a:moveTo>
                      <a:lnTo>
                        <a:pt x="38571" y="0"/>
                      </a:lnTo>
                      <a:lnTo>
                        <a:pt x="38571" y="125126"/>
                      </a:lnTo>
                      <a:lnTo>
                        <a:pt x="0" y="125126"/>
                      </a:lnTo>
                      <a:close/>
                    </a:path>
                  </a:pathLst>
                </a:custGeom>
                <a:solidFill>
                  <a:srgbClr val="010101"/>
                </a:solidFill>
                <a:ln w="0"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276139BA-53DF-4DD6-82F4-BE175C9DD85A}"/>
                    </a:ext>
                  </a:extLst>
                </p:cNvPr>
                <p:cNvSpPr/>
                <p:nvPr/>
              </p:nvSpPr>
              <p:spPr>
                <a:xfrm>
                  <a:off x="9519814" y="457895"/>
                  <a:ext cx="123891" cy="128057"/>
                </a:xfrm>
                <a:custGeom>
                  <a:avLst/>
                  <a:gdLst>
                    <a:gd name="connsiteX0" fmla="*/ 38880 w 123891"/>
                    <a:gd name="connsiteY0" fmla="*/ 56777 h 128057"/>
                    <a:gd name="connsiteX1" fmla="*/ 62331 w 123891"/>
                    <a:gd name="connsiteY1" fmla="*/ 32709 h 128057"/>
                    <a:gd name="connsiteX2" fmla="*/ 85166 w 123891"/>
                    <a:gd name="connsiteY2" fmla="*/ 56777 h 128057"/>
                    <a:gd name="connsiteX3" fmla="*/ 85166 w 123891"/>
                    <a:gd name="connsiteY3" fmla="*/ 128057 h 128057"/>
                    <a:gd name="connsiteX4" fmla="*/ 123891 w 123891"/>
                    <a:gd name="connsiteY4" fmla="*/ 128057 h 128057"/>
                    <a:gd name="connsiteX5" fmla="*/ 123891 w 123891"/>
                    <a:gd name="connsiteY5" fmla="*/ 54000 h 128057"/>
                    <a:gd name="connsiteX6" fmla="*/ 70817 w 123891"/>
                    <a:gd name="connsiteY6" fmla="*/ 0 h 128057"/>
                    <a:gd name="connsiteX7" fmla="*/ 30549 w 123891"/>
                    <a:gd name="connsiteY7" fmla="*/ 14040 h 128057"/>
                    <a:gd name="connsiteX8" fmla="*/ 0 w 123891"/>
                    <a:gd name="connsiteY8" fmla="*/ 0 h 128057"/>
                    <a:gd name="connsiteX9" fmla="*/ 0 w 123891"/>
                    <a:gd name="connsiteY9" fmla="*/ 128057 h 128057"/>
                    <a:gd name="connsiteX10" fmla="*/ 38726 w 123891"/>
                    <a:gd name="connsiteY10" fmla="*/ 128057 h 128057"/>
                    <a:gd name="connsiteX11" fmla="*/ 38726 w 123891"/>
                    <a:gd name="connsiteY11" fmla="*/ 56777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91" h="128057">
                      <a:moveTo>
                        <a:pt x="38880" y="56777"/>
                      </a:moveTo>
                      <a:cubicBezTo>
                        <a:pt x="38880" y="42737"/>
                        <a:pt x="47829" y="32709"/>
                        <a:pt x="62331" y="32709"/>
                      </a:cubicBezTo>
                      <a:cubicBezTo>
                        <a:pt x="76834" y="32709"/>
                        <a:pt x="85166" y="42737"/>
                        <a:pt x="85166" y="56777"/>
                      </a:cubicBezTo>
                      <a:lnTo>
                        <a:pt x="85166" y="128057"/>
                      </a:lnTo>
                      <a:lnTo>
                        <a:pt x="123891" y="128057"/>
                      </a:lnTo>
                      <a:lnTo>
                        <a:pt x="123891" y="54000"/>
                      </a:lnTo>
                      <a:cubicBezTo>
                        <a:pt x="123891" y="21291"/>
                        <a:pt x="102600" y="0"/>
                        <a:pt x="70817" y="0"/>
                      </a:cubicBezTo>
                      <a:cubicBezTo>
                        <a:pt x="54617" y="0"/>
                        <a:pt x="40731" y="5554"/>
                        <a:pt x="30549" y="14040"/>
                      </a:cubicBezTo>
                      <a:cubicBezTo>
                        <a:pt x="25611" y="4783"/>
                        <a:pt x="11571" y="0"/>
                        <a:pt x="0" y="0"/>
                      </a:cubicBezTo>
                      <a:lnTo>
                        <a:pt x="0" y="128057"/>
                      </a:lnTo>
                      <a:lnTo>
                        <a:pt x="38726" y="128057"/>
                      </a:lnTo>
                      <a:lnTo>
                        <a:pt x="38726" y="56777"/>
                      </a:lnTo>
                      <a:close/>
                    </a:path>
                  </a:pathLst>
                </a:custGeom>
                <a:solidFill>
                  <a:srgbClr val="010101"/>
                </a:solidFill>
                <a:ln w="0"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5F9EBE63-52E8-0BE3-50A7-006FCB463CEC}"/>
                    </a:ext>
                  </a:extLst>
                </p:cNvPr>
                <p:cNvSpPr/>
                <p:nvPr/>
              </p:nvSpPr>
              <p:spPr>
                <a:xfrm>
                  <a:off x="9657899" y="457895"/>
                  <a:ext cx="133611" cy="131142"/>
                </a:xfrm>
                <a:custGeom>
                  <a:avLst/>
                  <a:gdLst>
                    <a:gd name="connsiteX0" fmla="*/ 70971 w 133611"/>
                    <a:gd name="connsiteY0" fmla="*/ 131143 h 131142"/>
                    <a:gd name="connsiteX1" fmla="*/ 127749 w 133611"/>
                    <a:gd name="connsiteY1" fmla="*/ 108309 h 131142"/>
                    <a:gd name="connsiteX2" fmla="*/ 127749 w 133611"/>
                    <a:gd name="connsiteY2" fmla="*/ 105531 h 131142"/>
                    <a:gd name="connsiteX3" fmla="*/ 110314 w 133611"/>
                    <a:gd name="connsiteY3" fmla="*/ 88714 h 131142"/>
                    <a:gd name="connsiteX4" fmla="*/ 107537 w 133611"/>
                    <a:gd name="connsiteY4" fmla="*/ 88714 h 131142"/>
                    <a:gd name="connsiteX5" fmla="*/ 72823 w 133611"/>
                    <a:gd name="connsiteY5" fmla="*/ 102446 h 131142"/>
                    <a:gd name="connsiteX6" fmla="*/ 37491 w 133611"/>
                    <a:gd name="connsiteY6" fmla="*/ 74983 h 131142"/>
                    <a:gd name="connsiteX7" fmla="*/ 132840 w 133611"/>
                    <a:gd name="connsiteY7" fmla="*/ 74983 h 131142"/>
                    <a:gd name="connsiteX8" fmla="*/ 133611 w 133611"/>
                    <a:gd name="connsiteY8" fmla="*/ 64800 h 131142"/>
                    <a:gd name="connsiteX9" fmla="*/ 67269 w 133611"/>
                    <a:gd name="connsiteY9" fmla="*/ 0 h 131142"/>
                    <a:gd name="connsiteX10" fmla="*/ 0 w 133611"/>
                    <a:gd name="connsiteY10" fmla="*/ 65726 h 131142"/>
                    <a:gd name="connsiteX11" fmla="*/ 70971 w 133611"/>
                    <a:gd name="connsiteY11" fmla="*/ 130989 h 131142"/>
                    <a:gd name="connsiteX12" fmla="*/ 66960 w 133611"/>
                    <a:gd name="connsiteY12" fmla="*/ 27309 h 131142"/>
                    <a:gd name="connsiteX13" fmla="*/ 96429 w 133611"/>
                    <a:gd name="connsiteY13" fmla="*/ 55080 h 131142"/>
                    <a:gd name="connsiteX14" fmla="*/ 37183 w 133611"/>
                    <a:gd name="connsiteY14" fmla="*/ 55080 h 131142"/>
                    <a:gd name="connsiteX15" fmla="*/ 66960 w 133611"/>
                    <a:gd name="connsiteY15" fmla="*/ 273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70971" y="131143"/>
                      </a:moveTo>
                      <a:cubicBezTo>
                        <a:pt x="90720" y="131143"/>
                        <a:pt x="113708" y="124817"/>
                        <a:pt x="127749" y="108309"/>
                      </a:cubicBezTo>
                      <a:lnTo>
                        <a:pt x="127749" y="105531"/>
                      </a:lnTo>
                      <a:lnTo>
                        <a:pt x="110314" y="88714"/>
                      </a:lnTo>
                      <a:lnTo>
                        <a:pt x="107537" y="88714"/>
                      </a:lnTo>
                      <a:cubicBezTo>
                        <a:pt x="99206" y="97663"/>
                        <a:pt x="86091" y="102446"/>
                        <a:pt x="72823" y="102446"/>
                      </a:cubicBezTo>
                      <a:cubicBezTo>
                        <a:pt x="55388" y="102446"/>
                        <a:pt x="39806" y="93651"/>
                        <a:pt x="37491" y="74983"/>
                      </a:cubicBezTo>
                      <a:lnTo>
                        <a:pt x="132840" y="74983"/>
                      </a:lnTo>
                      <a:cubicBezTo>
                        <a:pt x="133303" y="71743"/>
                        <a:pt x="133611" y="68503"/>
                        <a:pt x="133611" y="64800"/>
                      </a:cubicBezTo>
                      <a:cubicBezTo>
                        <a:pt x="133611" y="27000"/>
                        <a:pt x="107074" y="0"/>
                        <a:pt x="67269" y="0"/>
                      </a:cubicBezTo>
                      <a:cubicBezTo>
                        <a:pt x="27463" y="0"/>
                        <a:pt x="0" y="27463"/>
                        <a:pt x="0" y="65726"/>
                      </a:cubicBezTo>
                      <a:cubicBezTo>
                        <a:pt x="0" y="108463"/>
                        <a:pt x="33480" y="130989"/>
                        <a:pt x="70971" y="130989"/>
                      </a:cubicBezTo>
                      <a:close/>
                      <a:moveTo>
                        <a:pt x="66960" y="27309"/>
                      </a:moveTo>
                      <a:cubicBezTo>
                        <a:pt x="83160" y="27309"/>
                        <a:pt x="95040" y="37337"/>
                        <a:pt x="96429" y="55080"/>
                      </a:cubicBezTo>
                      <a:lnTo>
                        <a:pt x="37183" y="55080"/>
                      </a:lnTo>
                      <a:cubicBezTo>
                        <a:pt x="38417" y="37800"/>
                        <a:pt x="50451" y="27309"/>
                        <a:pt x="66960" y="27309"/>
                      </a:cubicBezTo>
                      <a:close/>
                    </a:path>
                  </a:pathLst>
                </a:custGeom>
                <a:solidFill>
                  <a:srgbClr val="010101"/>
                </a:solidFill>
                <a:ln w="0"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C85F7CAE-B691-43FA-1CFD-567AE36FF199}"/>
                    </a:ext>
                  </a:extLst>
                </p:cNvPr>
                <p:cNvSpPr/>
                <p:nvPr/>
              </p:nvSpPr>
              <p:spPr>
                <a:xfrm>
                  <a:off x="9797528"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2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9"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2" y="88560"/>
                      </a:cubicBezTo>
                      <a:lnTo>
                        <a:pt x="17434" y="88560"/>
                      </a:lnTo>
                      <a:lnTo>
                        <a:pt x="0" y="104297"/>
                      </a:lnTo>
                      <a:lnTo>
                        <a:pt x="0" y="107074"/>
                      </a:lnTo>
                      <a:cubicBezTo>
                        <a:pt x="12034" y="121577"/>
                        <a:pt x="32709"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459EDFFE-4E86-8978-938D-7CBCB92B46EE}"/>
                    </a:ext>
                  </a:extLst>
                </p:cNvPr>
                <p:cNvSpPr/>
                <p:nvPr/>
              </p:nvSpPr>
              <p:spPr>
                <a:xfrm>
                  <a:off x="9915865"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1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8" y="104760"/>
                        <a:pt x="55543" y="104760"/>
                      </a:cubicBezTo>
                      <a:cubicBezTo>
                        <a:pt x="41503" y="104760"/>
                        <a:pt x="27771" y="97046"/>
                        <a:pt x="20211" y="88560"/>
                      </a:cubicBezTo>
                      <a:lnTo>
                        <a:pt x="17434" y="88560"/>
                      </a:lnTo>
                      <a:lnTo>
                        <a:pt x="0" y="104297"/>
                      </a:lnTo>
                      <a:lnTo>
                        <a:pt x="0" y="107074"/>
                      </a:lnTo>
                      <a:cubicBezTo>
                        <a:pt x="12034" y="121577"/>
                        <a:pt x="32708"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9AF36100-AE92-87B2-B634-659BAF8464C8}"/>
                    </a:ext>
                  </a:extLst>
                </p:cNvPr>
                <p:cNvSpPr/>
                <p:nvPr/>
              </p:nvSpPr>
              <p:spPr>
                <a:xfrm>
                  <a:off x="9043688" y="609249"/>
                  <a:ext cx="113554" cy="162617"/>
                </a:xfrm>
                <a:custGeom>
                  <a:avLst/>
                  <a:gdLst>
                    <a:gd name="connsiteX0" fmla="*/ 0 w 113554"/>
                    <a:gd name="connsiteY0" fmla="*/ 162617 h 162617"/>
                    <a:gd name="connsiteX1" fmla="*/ 39034 w 113554"/>
                    <a:gd name="connsiteY1" fmla="*/ 162617 h 162617"/>
                    <a:gd name="connsiteX2" fmla="*/ 39034 w 113554"/>
                    <a:gd name="connsiteY2" fmla="*/ 97046 h 162617"/>
                    <a:gd name="connsiteX3" fmla="*/ 96120 w 113554"/>
                    <a:gd name="connsiteY3" fmla="*/ 97046 h 162617"/>
                    <a:gd name="connsiteX4" fmla="*/ 96120 w 113554"/>
                    <a:gd name="connsiteY4" fmla="*/ 66806 h 162617"/>
                    <a:gd name="connsiteX5" fmla="*/ 39034 w 113554"/>
                    <a:gd name="connsiteY5" fmla="*/ 66806 h 162617"/>
                    <a:gd name="connsiteX6" fmla="*/ 39034 w 113554"/>
                    <a:gd name="connsiteY6" fmla="*/ 31937 h 162617"/>
                    <a:gd name="connsiteX7" fmla="*/ 113554 w 113554"/>
                    <a:gd name="connsiteY7" fmla="*/ 31937 h 162617"/>
                    <a:gd name="connsiteX8" fmla="*/ 113554 w 113554"/>
                    <a:gd name="connsiteY8" fmla="*/ 0 h 162617"/>
                    <a:gd name="connsiteX9" fmla="*/ 0 w 113554"/>
                    <a:gd name="connsiteY9" fmla="*/ 0 h 162617"/>
                    <a:gd name="connsiteX10" fmla="*/ 0 w 113554"/>
                    <a:gd name="connsiteY10" fmla="*/ 162617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554" h="162617">
                      <a:moveTo>
                        <a:pt x="0" y="162617"/>
                      </a:moveTo>
                      <a:lnTo>
                        <a:pt x="39034" y="162617"/>
                      </a:lnTo>
                      <a:lnTo>
                        <a:pt x="39034" y="97046"/>
                      </a:lnTo>
                      <a:lnTo>
                        <a:pt x="96120" y="97046"/>
                      </a:lnTo>
                      <a:lnTo>
                        <a:pt x="96120" y="66806"/>
                      </a:lnTo>
                      <a:lnTo>
                        <a:pt x="39034" y="66806"/>
                      </a:lnTo>
                      <a:lnTo>
                        <a:pt x="39034" y="31937"/>
                      </a:lnTo>
                      <a:lnTo>
                        <a:pt x="113554" y="31937"/>
                      </a:lnTo>
                      <a:lnTo>
                        <a:pt x="113554" y="0"/>
                      </a:lnTo>
                      <a:lnTo>
                        <a:pt x="0" y="0"/>
                      </a:lnTo>
                      <a:lnTo>
                        <a:pt x="0" y="162617"/>
                      </a:lnTo>
                      <a:close/>
                    </a:path>
                  </a:pathLst>
                </a:custGeom>
                <a:solidFill>
                  <a:srgbClr val="010101"/>
                </a:solidFill>
                <a:ln w="0"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C41644EF-A95F-FFBA-ECCF-B060C2D888DD}"/>
                    </a:ext>
                  </a:extLst>
                </p:cNvPr>
                <p:cNvSpPr/>
                <p:nvPr/>
              </p:nvSpPr>
              <p:spPr>
                <a:xfrm>
                  <a:off x="9174831" y="643655"/>
                  <a:ext cx="89639" cy="128057"/>
                </a:xfrm>
                <a:custGeom>
                  <a:avLst/>
                  <a:gdLst>
                    <a:gd name="connsiteX0" fmla="*/ 88251 w 89639"/>
                    <a:gd name="connsiteY0" fmla="*/ 5246 h 128057"/>
                    <a:gd name="connsiteX1" fmla="*/ 65263 w 89639"/>
                    <a:gd name="connsiteY1" fmla="*/ 0 h 128057"/>
                    <a:gd name="connsiteX2" fmla="*/ 29314 w 89639"/>
                    <a:gd name="connsiteY2" fmla="*/ 15583 h 128057"/>
                    <a:gd name="connsiteX3" fmla="*/ 0 w 89639"/>
                    <a:gd name="connsiteY3" fmla="*/ 0 h 128057"/>
                    <a:gd name="connsiteX4" fmla="*/ 0 w 89639"/>
                    <a:gd name="connsiteY4" fmla="*/ 128057 h 128057"/>
                    <a:gd name="connsiteX5" fmla="*/ 38571 w 89639"/>
                    <a:gd name="connsiteY5" fmla="*/ 128057 h 128057"/>
                    <a:gd name="connsiteX6" fmla="*/ 38571 w 89639"/>
                    <a:gd name="connsiteY6" fmla="*/ 59709 h 128057"/>
                    <a:gd name="connsiteX7" fmla="*/ 62331 w 89639"/>
                    <a:gd name="connsiteY7" fmla="*/ 32709 h 128057"/>
                    <a:gd name="connsiteX8" fmla="*/ 79303 w 89639"/>
                    <a:gd name="connsiteY8" fmla="*/ 36720 h 128057"/>
                    <a:gd name="connsiteX9" fmla="*/ 81617 w 89639"/>
                    <a:gd name="connsiteY9" fmla="*/ 35486 h 128057"/>
                    <a:gd name="connsiteX10" fmla="*/ 89640 w 89639"/>
                    <a:gd name="connsiteY10" fmla="*/ 8023 h 128057"/>
                    <a:gd name="connsiteX11" fmla="*/ 88406 w 89639"/>
                    <a:gd name="connsiteY11" fmla="*/ 5246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39" h="128057">
                      <a:moveTo>
                        <a:pt x="88251" y="5246"/>
                      </a:moveTo>
                      <a:cubicBezTo>
                        <a:pt x="81000" y="1697"/>
                        <a:pt x="73749" y="0"/>
                        <a:pt x="65263" y="0"/>
                      </a:cubicBezTo>
                      <a:cubicBezTo>
                        <a:pt x="51223" y="0"/>
                        <a:pt x="38571" y="5709"/>
                        <a:pt x="29314" y="15583"/>
                      </a:cubicBezTo>
                      <a:cubicBezTo>
                        <a:pt x="24840" y="5400"/>
                        <a:pt x="10491" y="0"/>
                        <a:pt x="0" y="0"/>
                      </a:cubicBezTo>
                      <a:lnTo>
                        <a:pt x="0" y="128057"/>
                      </a:lnTo>
                      <a:lnTo>
                        <a:pt x="38571" y="128057"/>
                      </a:lnTo>
                      <a:lnTo>
                        <a:pt x="38571" y="59709"/>
                      </a:lnTo>
                      <a:cubicBezTo>
                        <a:pt x="38571" y="42274"/>
                        <a:pt x="49371" y="32709"/>
                        <a:pt x="62331" y="32709"/>
                      </a:cubicBezTo>
                      <a:cubicBezTo>
                        <a:pt x="68657" y="32709"/>
                        <a:pt x="73131" y="33634"/>
                        <a:pt x="79303" y="36720"/>
                      </a:cubicBezTo>
                      <a:lnTo>
                        <a:pt x="81617" y="35486"/>
                      </a:lnTo>
                      <a:lnTo>
                        <a:pt x="89640" y="8023"/>
                      </a:lnTo>
                      <a:lnTo>
                        <a:pt x="88406" y="5246"/>
                      </a:lnTo>
                      <a:close/>
                    </a:path>
                  </a:pathLst>
                </a:custGeom>
                <a:solidFill>
                  <a:srgbClr val="010101"/>
                </a:solidFill>
                <a:ln w="0" cap="flat">
                  <a:no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id="{E74E72BD-63CC-A728-EB5F-4932489EC397}"/>
                    </a:ext>
                  </a:extLst>
                </p:cNvPr>
                <p:cNvSpPr/>
                <p:nvPr/>
              </p:nvSpPr>
              <p:spPr>
                <a:xfrm>
                  <a:off x="9261077" y="643500"/>
                  <a:ext cx="122194" cy="131142"/>
                </a:xfrm>
                <a:custGeom>
                  <a:avLst/>
                  <a:gdLst>
                    <a:gd name="connsiteX0" fmla="*/ 61406 w 122194"/>
                    <a:gd name="connsiteY0" fmla="*/ 154 h 131142"/>
                    <a:gd name="connsiteX1" fmla="*/ 7406 w 122194"/>
                    <a:gd name="connsiteY1" fmla="*/ 20366 h 131142"/>
                    <a:gd name="connsiteX2" fmla="*/ 7406 w 122194"/>
                    <a:gd name="connsiteY2" fmla="*/ 23143 h 131142"/>
                    <a:gd name="connsiteX3" fmla="*/ 24686 w 122194"/>
                    <a:gd name="connsiteY3" fmla="*/ 39651 h 131142"/>
                    <a:gd name="connsiteX4" fmla="*/ 27463 w 122194"/>
                    <a:gd name="connsiteY4" fmla="*/ 39651 h 131142"/>
                    <a:gd name="connsiteX5" fmla="*/ 57240 w 122194"/>
                    <a:gd name="connsiteY5" fmla="*/ 27617 h 131142"/>
                    <a:gd name="connsiteX6" fmla="*/ 84549 w 122194"/>
                    <a:gd name="connsiteY6" fmla="*/ 49063 h 131142"/>
                    <a:gd name="connsiteX7" fmla="*/ 84549 w 122194"/>
                    <a:gd name="connsiteY7" fmla="*/ 54617 h 131142"/>
                    <a:gd name="connsiteX8" fmla="*/ 56314 w 122194"/>
                    <a:gd name="connsiteY8" fmla="*/ 50143 h 131142"/>
                    <a:gd name="connsiteX9" fmla="*/ 0 w 122194"/>
                    <a:gd name="connsiteY9" fmla="*/ 90103 h 131142"/>
                    <a:gd name="connsiteX10" fmla="*/ 50760 w 122194"/>
                    <a:gd name="connsiteY10" fmla="*/ 131143 h 131142"/>
                    <a:gd name="connsiteX11" fmla="*/ 92109 w 122194"/>
                    <a:gd name="connsiteY11" fmla="*/ 116949 h 131142"/>
                    <a:gd name="connsiteX12" fmla="*/ 122194 w 122194"/>
                    <a:gd name="connsiteY12" fmla="*/ 131143 h 131142"/>
                    <a:gd name="connsiteX13" fmla="*/ 122194 w 122194"/>
                    <a:gd name="connsiteY13" fmla="*/ 48600 h 131142"/>
                    <a:gd name="connsiteX14" fmla="*/ 61714 w 122194"/>
                    <a:gd name="connsiteY14" fmla="*/ 0 h 131142"/>
                    <a:gd name="connsiteX15" fmla="*/ 84394 w 122194"/>
                    <a:gd name="connsiteY15" fmla="*/ 85474 h 131142"/>
                    <a:gd name="connsiteX16" fmla="*/ 59091 w 122194"/>
                    <a:gd name="connsiteY16" fmla="*/ 106766 h 131142"/>
                    <a:gd name="connsiteX17" fmla="*/ 37800 w 122194"/>
                    <a:gd name="connsiteY17" fmla="*/ 89949 h 131142"/>
                    <a:gd name="connsiteX18" fmla="*/ 62023 w 122194"/>
                    <a:gd name="connsiteY18" fmla="*/ 72669 h 131142"/>
                    <a:gd name="connsiteX19" fmla="*/ 84240 w 122194"/>
                    <a:gd name="connsiteY19" fmla="*/ 76989 h 131142"/>
                    <a:gd name="connsiteX20" fmla="*/ 84240 w 122194"/>
                    <a:gd name="connsiteY20" fmla="*/ 8547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194" h="131142">
                      <a:moveTo>
                        <a:pt x="61406" y="154"/>
                      </a:moveTo>
                      <a:cubicBezTo>
                        <a:pt x="38571" y="154"/>
                        <a:pt x="20674" y="7869"/>
                        <a:pt x="7406" y="20366"/>
                      </a:cubicBezTo>
                      <a:lnTo>
                        <a:pt x="7406" y="23143"/>
                      </a:lnTo>
                      <a:lnTo>
                        <a:pt x="24686" y="39651"/>
                      </a:lnTo>
                      <a:lnTo>
                        <a:pt x="27463" y="39651"/>
                      </a:lnTo>
                      <a:cubicBezTo>
                        <a:pt x="34251" y="33171"/>
                        <a:pt x="44434" y="27617"/>
                        <a:pt x="57240" y="27617"/>
                      </a:cubicBezTo>
                      <a:cubicBezTo>
                        <a:pt x="72514" y="27617"/>
                        <a:pt x="84549" y="35640"/>
                        <a:pt x="84549" y="49063"/>
                      </a:cubicBezTo>
                      <a:lnTo>
                        <a:pt x="84549" y="54617"/>
                      </a:lnTo>
                      <a:cubicBezTo>
                        <a:pt x="76526" y="51840"/>
                        <a:pt x="67577" y="50143"/>
                        <a:pt x="56314" y="50143"/>
                      </a:cubicBezTo>
                      <a:cubicBezTo>
                        <a:pt x="25611" y="50143"/>
                        <a:pt x="0" y="62949"/>
                        <a:pt x="0" y="90103"/>
                      </a:cubicBezTo>
                      <a:cubicBezTo>
                        <a:pt x="0" y="117257"/>
                        <a:pt x="23451" y="131143"/>
                        <a:pt x="50760" y="131143"/>
                      </a:cubicBezTo>
                      <a:cubicBezTo>
                        <a:pt x="67269" y="131143"/>
                        <a:pt x="81463" y="125589"/>
                        <a:pt x="92109" y="116949"/>
                      </a:cubicBezTo>
                      <a:cubicBezTo>
                        <a:pt x="97354" y="126514"/>
                        <a:pt x="110931" y="131143"/>
                        <a:pt x="122194" y="131143"/>
                      </a:cubicBezTo>
                      <a:lnTo>
                        <a:pt x="122194" y="48600"/>
                      </a:lnTo>
                      <a:cubicBezTo>
                        <a:pt x="122194" y="13114"/>
                        <a:pt x="90720" y="0"/>
                        <a:pt x="61714" y="0"/>
                      </a:cubicBezTo>
                      <a:close/>
                      <a:moveTo>
                        <a:pt x="84394" y="85474"/>
                      </a:moveTo>
                      <a:cubicBezTo>
                        <a:pt x="84394" y="97200"/>
                        <a:pt x="73131" y="106766"/>
                        <a:pt x="59091" y="106766"/>
                      </a:cubicBezTo>
                      <a:cubicBezTo>
                        <a:pt x="48137" y="106766"/>
                        <a:pt x="37800" y="100749"/>
                        <a:pt x="37800" y="89949"/>
                      </a:cubicBezTo>
                      <a:cubicBezTo>
                        <a:pt x="37800" y="79149"/>
                        <a:pt x="46594" y="72669"/>
                        <a:pt x="62023" y="72669"/>
                      </a:cubicBezTo>
                      <a:cubicBezTo>
                        <a:pt x="71280" y="72669"/>
                        <a:pt x="79457" y="75137"/>
                        <a:pt x="84240" y="76989"/>
                      </a:cubicBezTo>
                      <a:lnTo>
                        <a:pt x="84240" y="85474"/>
                      </a:lnTo>
                      <a:close/>
                    </a:path>
                  </a:pathLst>
                </a:custGeom>
                <a:solidFill>
                  <a:srgbClr val="010101"/>
                </a:solidFill>
                <a:ln w="0" cap="flat">
                  <a:noFill/>
                  <a:prstDash val="solid"/>
                  <a:miter/>
                </a:ln>
              </p:spPr>
              <p:txBody>
                <a:bodyPr rtlCol="0" anchor="ctr"/>
                <a:lstStyle/>
                <a:p>
                  <a:endParaRPr lang="fr-FR"/>
                </a:p>
              </p:txBody>
            </p:sp>
            <p:sp>
              <p:nvSpPr>
                <p:cNvPr id="25" name="Forme libre : forme 24">
                  <a:extLst>
                    <a:ext uri="{FF2B5EF4-FFF2-40B4-BE49-F238E27FC236}">
                      <a16:creationId xmlns:a16="http://schemas.microsoft.com/office/drawing/2014/main" id="{11331770-929C-29A3-8E64-AC29F74689A0}"/>
                    </a:ext>
                  </a:extLst>
                </p:cNvPr>
                <p:cNvSpPr/>
                <p:nvPr/>
              </p:nvSpPr>
              <p:spPr>
                <a:xfrm>
                  <a:off x="9543111" y="643655"/>
                  <a:ext cx="120960" cy="131142"/>
                </a:xfrm>
                <a:custGeom>
                  <a:avLst/>
                  <a:gdLst>
                    <a:gd name="connsiteX0" fmla="*/ 68966 w 120960"/>
                    <a:gd name="connsiteY0" fmla="*/ 0 h 131142"/>
                    <a:gd name="connsiteX1" fmla="*/ 0 w 120960"/>
                    <a:gd name="connsiteY1" fmla="*/ 65571 h 131142"/>
                    <a:gd name="connsiteX2" fmla="*/ 68966 w 120960"/>
                    <a:gd name="connsiteY2" fmla="*/ 131143 h 131142"/>
                    <a:gd name="connsiteX3" fmla="*/ 120806 w 120960"/>
                    <a:gd name="connsiteY3" fmla="*/ 109080 h 131142"/>
                    <a:gd name="connsiteX4" fmla="*/ 120806 w 120960"/>
                    <a:gd name="connsiteY4" fmla="*/ 106303 h 131142"/>
                    <a:gd name="connsiteX5" fmla="*/ 99360 w 120960"/>
                    <a:gd name="connsiteY5" fmla="*/ 86554 h 131142"/>
                    <a:gd name="connsiteX6" fmla="*/ 96429 w 120960"/>
                    <a:gd name="connsiteY6" fmla="*/ 86554 h 131142"/>
                    <a:gd name="connsiteX7" fmla="*/ 70971 w 120960"/>
                    <a:gd name="connsiteY7" fmla="*/ 98126 h 131142"/>
                    <a:gd name="connsiteX8" fmla="*/ 39497 w 120960"/>
                    <a:gd name="connsiteY8" fmla="*/ 65571 h 131142"/>
                    <a:gd name="connsiteX9" fmla="*/ 70817 w 120960"/>
                    <a:gd name="connsiteY9" fmla="*/ 33017 h 131142"/>
                    <a:gd name="connsiteX10" fmla="*/ 96583 w 120960"/>
                    <a:gd name="connsiteY10" fmla="*/ 44589 h 131142"/>
                    <a:gd name="connsiteX11" fmla="*/ 99514 w 120960"/>
                    <a:gd name="connsiteY11" fmla="*/ 44589 h 131142"/>
                    <a:gd name="connsiteX12" fmla="*/ 120960 w 120960"/>
                    <a:gd name="connsiteY12" fmla="*/ 24840 h 131142"/>
                    <a:gd name="connsiteX13" fmla="*/ 120960 w 120960"/>
                    <a:gd name="connsiteY13" fmla="*/ 22063 h 131142"/>
                    <a:gd name="connsiteX14" fmla="*/ 69120 w 120960"/>
                    <a:gd name="connsiteY14" fmla="*/ 0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0" h="131142">
                      <a:moveTo>
                        <a:pt x="68966" y="0"/>
                      </a:moveTo>
                      <a:cubicBezTo>
                        <a:pt x="29160" y="0"/>
                        <a:pt x="0" y="27771"/>
                        <a:pt x="0" y="65571"/>
                      </a:cubicBezTo>
                      <a:cubicBezTo>
                        <a:pt x="0" y="103371"/>
                        <a:pt x="29314" y="131143"/>
                        <a:pt x="68966" y="131143"/>
                      </a:cubicBezTo>
                      <a:cubicBezTo>
                        <a:pt x="91954" y="131143"/>
                        <a:pt x="109543" y="121577"/>
                        <a:pt x="120806" y="109080"/>
                      </a:cubicBezTo>
                      <a:lnTo>
                        <a:pt x="120806" y="106303"/>
                      </a:lnTo>
                      <a:lnTo>
                        <a:pt x="99360" y="86554"/>
                      </a:lnTo>
                      <a:lnTo>
                        <a:pt x="96429" y="86554"/>
                      </a:lnTo>
                      <a:cubicBezTo>
                        <a:pt x="90103" y="94269"/>
                        <a:pt x="80846" y="98126"/>
                        <a:pt x="70971" y="98126"/>
                      </a:cubicBezTo>
                      <a:cubicBezTo>
                        <a:pt x="51686" y="98126"/>
                        <a:pt x="39497" y="84549"/>
                        <a:pt x="39497" y="65571"/>
                      </a:cubicBezTo>
                      <a:cubicBezTo>
                        <a:pt x="39497" y="46594"/>
                        <a:pt x="52303" y="33017"/>
                        <a:pt x="70817" y="33017"/>
                      </a:cubicBezTo>
                      <a:cubicBezTo>
                        <a:pt x="81309" y="33017"/>
                        <a:pt x="90257" y="37337"/>
                        <a:pt x="96583" y="44589"/>
                      </a:cubicBezTo>
                      <a:lnTo>
                        <a:pt x="99514" y="44589"/>
                      </a:lnTo>
                      <a:lnTo>
                        <a:pt x="120960" y="24840"/>
                      </a:lnTo>
                      <a:lnTo>
                        <a:pt x="120960" y="22063"/>
                      </a:lnTo>
                      <a:cubicBezTo>
                        <a:pt x="109697" y="9566"/>
                        <a:pt x="92263" y="0"/>
                        <a:pt x="69120" y="0"/>
                      </a:cubicBezTo>
                      <a:close/>
                    </a:path>
                  </a:pathLst>
                </a:custGeom>
                <a:solidFill>
                  <a:srgbClr val="010101"/>
                </a:solidFill>
                <a:ln w="0"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B0654136-AF20-66BF-60D3-B909167F7AD0}"/>
                    </a:ext>
                  </a:extLst>
                </p:cNvPr>
                <p:cNvSpPr/>
                <p:nvPr/>
              </p:nvSpPr>
              <p:spPr>
                <a:xfrm>
                  <a:off x="9667619" y="643500"/>
                  <a:ext cx="133611" cy="131142"/>
                </a:xfrm>
                <a:custGeom>
                  <a:avLst/>
                  <a:gdLst>
                    <a:gd name="connsiteX0" fmla="*/ 67269 w 133611"/>
                    <a:gd name="connsiteY0" fmla="*/ 154 h 131142"/>
                    <a:gd name="connsiteX1" fmla="*/ 0 w 133611"/>
                    <a:gd name="connsiteY1" fmla="*/ 65880 h 131142"/>
                    <a:gd name="connsiteX2" fmla="*/ 70971 w 133611"/>
                    <a:gd name="connsiteY2" fmla="*/ 131143 h 131142"/>
                    <a:gd name="connsiteX3" fmla="*/ 127749 w 133611"/>
                    <a:gd name="connsiteY3" fmla="*/ 108309 h 131142"/>
                    <a:gd name="connsiteX4" fmla="*/ 127749 w 133611"/>
                    <a:gd name="connsiteY4" fmla="*/ 105531 h 131142"/>
                    <a:gd name="connsiteX5" fmla="*/ 110314 w 133611"/>
                    <a:gd name="connsiteY5" fmla="*/ 88714 h 131142"/>
                    <a:gd name="connsiteX6" fmla="*/ 107537 w 133611"/>
                    <a:gd name="connsiteY6" fmla="*/ 88714 h 131142"/>
                    <a:gd name="connsiteX7" fmla="*/ 72823 w 133611"/>
                    <a:gd name="connsiteY7" fmla="*/ 102446 h 131142"/>
                    <a:gd name="connsiteX8" fmla="*/ 37491 w 133611"/>
                    <a:gd name="connsiteY8" fmla="*/ 74983 h 131142"/>
                    <a:gd name="connsiteX9" fmla="*/ 132840 w 133611"/>
                    <a:gd name="connsiteY9" fmla="*/ 74983 h 131142"/>
                    <a:gd name="connsiteX10" fmla="*/ 133611 w 133611"/>
                    <a:gd name="connsiteY10" fmla="*/ 64800 h 131142"/>
                    <a:gd name="connsiteX11" fmla="*/ 67269 w 133611"/>
                    <a:gd name="connsiteY11" fmla="*/ 0 h 131142"/>
                    <a:gd name="connsiteX12" fmla="*/ 37337 w 133611"/>
                    <a:gd name="connsiteY12" fmla="*/ 55234 h 131142"/>
                    <a:gd name="connsiteX13" fmla="*/ 67114 w 133611"/>
                    <a:gd name="connsiteY13" fmla="*/ 27463 h 131142"/>
                    <a:gd name="connsiteX14" fmla="*/ 96583 w 133611"/>
                    <a:gd name="connsiteY14" fmla="*/ 55234 h 131142"/>
                    <a:gd name="connsiteX15" fmla="*/ 37337 w 133611"/>
                    <a:gd name="connsiteY15" fmla="*/ 5523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67269" y="154"/>
                      </a:moveTo>
                      <a:cubicBezTo>
                        <a:pt x="27000" y="154"/>
                        <a:pt x="0" y="27617"/>
                        <a:pt x="0" y="65880"/>
                      </a:cubicBezTo>
                      <a:cubicBezTo>
                        <a:pt x="0" y="108617"/>
                        <a:pt x="33480" y="131143"/>
                        <a:pt x="70971" y="131143"/>
                      </a:cubicBezTo>
                      <a:cubicBezTo>
                        <a:pt x="90720" y="131143"/>
                        <a:pt x="113709" y="124817"/>
                        <a:pt x="127749" y="108309"/>
                      </a:cubicBezTo>
                      <a:lnTo>
                        <a:pt x="127749" y="105531"/>
                      </a:lnTo>
                      <a:lnTo>
                        <a:pt x="110314" y="88714"/>
                      </a:lnTo>
                      <a:lnTo>
                        <a:pt x="107537" y="88714"/>
                      </a:lnTo>
                      <a:cubicBezTo>
                        <a:pt x="99206" y="97663"/>
                        <a:pt x="86091" y="102446"/>
                        <a:pt x="72823" y="102446"/>
                      </a:cubicBezTo>
                      <a:cubicBezTo>
                        <a:pt x="55389" y="102446"/>
                        <a:pt x="39806" y="93651"/>
                        <a:pt x="37491" y="74983"/>
                      </a:cubicBezTo>
                      <a:lnTo>
                        <a:pt x="132840" y="74983"/>
                      </a:lnTo>
                      <a:cubicBezTo>
                        <a:pt x="133303" y="71743"/>
                        <a:pt x="133611" y="68503"/>
                        <a:pt x="133611" y="64800"/>
                      </a:cubicBezTo>
                      <a:cubicBezTo>
                        <a:pt x="133611" y="27000"/>
                        <a:pt x="107074" y="0"/>
                        <a:pt x="67269" y="0"/>
                      </a:cubicBezTo>
                      <a:close/>
                      <a:moveTo>
                        <a:pt x="37337" y="55234"/>
                      </a:moveTo>
                      <a:cubicBezTo>
                        <a:pt x="38571" y="37954"/>
                        <a:pt x="50606" y="27463"/>
                        <a:pt x="67114" y="27463"/>
                      </a:cubicBezTo>
                      <a:cubicBezTo>
                        <a:pt x="83623" y="27463"/>
                        <a:pt x="95194" y="37491"/>
                        <a:pt x="96583" y="55234"/>
                      </a:cubicBezTo>
                      <a:lnTo>
                        <a:pt x="37337" y="55234"/>
                      </a:lnTo>
                      <a:close/>
                    </a:path>
                  </a:pathLst>
                </a:custGeom>
                <a:solidFill>
                  <a:srgbClr val="010101"/>
                </a:solidFill>
                <a:ln w="0"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0BCA8129-B4B4-265D-E07F-E55F078F9B01}"/>
                    </a:ext>
                  </a:extLst>
                </p:cNvPr>
                <p:cNvSpPr/>
                <p:nvPr/>
              </p:nvSpPr>
              <p:spPr>
                <a:xfrm>
                  <a:off x="9405179" y="643655"/>
                  <a:ext cx="123737" cy="128057"/>
                </a:xfrm>
                <a:custGeom>
                  <a:avLst/>
                  <a:gdLst>
                    <a:gd name="connsiteX0" fmla="*/ 70817 w 123737"/>
                    <a:gd name="connsiteY0" fmla="*/ 0 h 128057"/>
                    <a:gd name="connsiteX1" fmla="*/ 30549 w 123737"/>
                    <a:gd name="connsiteY1" fmla="*/ 14040 h 128057"/>
                    <a:gd name="connsiteX2" fmla="*/ 0 w 123737"/>
                    <a:gd name="connsiteY2" fmla="*/ 0 h 128057"/>
                    <a:gd name="connsiteX3" fmla="*/ 0 w 123737"/>
                    <a:gd name="connsiteY3" fmla="*/ 128057 h 128057"/>
                    <a:gd name="connsiteX4" fmla="*/ 38726 w 123737"/>
                    <a:gd name="connsiteY4" fmla="*/ 128057 h 128057"/>
                    <a:gd name="connsiteX5" fmla="*/ 38726 w 123737"/>
                    <a:gd name="connsiteY5" fmla="*/ 56777 h 128057"/>
                    <a:gd name="connsiteX6" fmla="*/ 62177 w 123737"/>
                    <a:gd name="connsiteY6" fmla="*/ 32709 h 128057"/>
                    <a:gd name="connsiteX7" fmla="*/ 85011 w 123737"/>
                    <a:gd name="connsiteY7" fmla="*/ 56777 h 128057"/>
                    <a:gd name="connsiteX8" fmla="*/ 85011 w 123737"/>
                    <a:gd name="connsiteY8" fmla="*/ 128057 h 128057"/>
                    <a:gd name="connsiteX9" fmla="*/ 123737 w 123737"/>
                    <a:gd name="connsiteY9" fmla="*/ 128057 h 128057"/>
                    <a:gd name="connsiteX10" fmla="*/ 123737 w 123737"/>
                    <a:gd name="connsiteY10" fmla="*/ 54000 h 128057"/>
                    <a:gd name="connsiteX11" fmla="*/ 70663 w 123737"/>
                    <a:gd name="connsiteY11" fmla="*/ 0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737" h="128057">
                      <a:moveTo>
                        <a:pt x="70817" y="0"/>
                      </a:moveTo>
                      <a:cubicBezTo>
                        <a:pt x="54617" y="0"/>
                        <a:pt x="40731" y="5554"/>
                        <a:pt x="30549" y="14040"/>
                      </a:cubicBezTo>
                      <a:cubicBezTo>
                        <a:pt x="25611" y="4783"/>
                        <a:pt x="11571" y="0"/>
                        <a:pt x="0" y="0"/>
                      </a:cubicBezTo>
                      <a:lnTo>
                        <a:pt x="0" y="128057"/>
                      </a:lnTo>
                      <a:lnTo>
                        <a:pt x="38726" y="128057"/>
                      </a:lnTo>
                      <a:lnTo>
                        <a:pt x="38726" y="56777"/>
                      </a:lnTo>
                      <a:cubicBezTo>
                        <a:pt x="38726" y="42737"/>
                        <a:pt x="47674" y="32709"/>
                        <a:pt x="62177" y="32709"/>
                      </a:cubicBezTo>
                      <a:cubicBezTo>
                        <a:pt x="76680" y="32709"/>
                        <a:pt x="85011" y="42737"/>
                        <a:pt x="85011" y="56777"/>
                      </a:cubicBezTo>
                      <a:lnTo>
                        <a:pt x="85011" y="128057"/>
                      </a:lnTo>
                      <a:lnTo>
                        <a:pt x="123737" y="128057"/>
                      </a:lnTo>
                      <a:lnTo>
                        <a:pt x="123737" y="54000"/>
                      </a:lnTo>
                      <a:cubicBezTo>
                        <a:pt x="123737" y="21291"/>
                        <a:pt x="102446" y="0"/>
                        <a:pt x="70663" y="0"/>
                      </a:cubicBezTo>
                      <a:close/>
                    </a:path>
                  </a:pathLst>
                </a:custGeom>
                <a:solidFill>
                  <a:srgbClr val="010101"/>
                </a:solidFill>
                <a:ln w="0" cap="flat">
                  <a:noFill/>
                  <a:prstDash val="solid"/>
                  <a:miter/>
                </a:ln>
              </p:spPr>
              <p:txBody>
                <a:bodyPr rtlCol="0" anchor="ctr"/>
                <a:lstStyle/>
                <a:p>
                  <a:endParaRPr lang="fr-FR"/>
                </a:p>
              </p:txBody>
            </p:sp>
          </p:grpSp>
          <p:sp>
            <p:nvSpPr>
              <p:cNvPr id="11" name="Forme libre : forme 10">
                <a:extLst>
                  <a:ext uri="{FF2B5EF4-FFF2-40B4-BE49-F238E27FC236}">
                    <a16:creationId xmlns:a16="http://schemas.microsoft.com/office/drawing/2014/main" id="{60085BF3-DD02-3A3D-4BC5-921EC4950811}"/>
                  </a:ext>
                </a:extLst>
              </p:cNvPr>
              <p:cNvSpPr/>
              <p:nvPr/>
            </p:nvSpPr>
            <p:spPr>
              <a:xfrm>
                <a:off x="9456094" y="402043"/>
                <a:ext cx="44588" cy="44588"/>
              </a:xfrm>
              <a:custGeom>
                <a:avLst/>
                <a:gdLst>
                  <a:gd name="connsiteX0" fmla="*/ 22217 w 44588"/>
                  <a:gd name="connsiteY0" fmla="*/ 44589 h 44588"/>
                  <a:gd name="connsiteX1" fmla="*/ 44589 w 44588"/>
                  <a:gd name="connsiteY1" fmla="*/ 22371 h 44588"/>
                  <a:gd name="connsiteX2" fmla="*/ 22217 w 44588"/>
                  <a:gd name="connsiteY2" fmla="*/ 0 h 44588"/>
                  <a:gd name="connsiteX3" fmla="*/ 0 w 44588"/>
                  <a:gd name="connsiteY3" fmla="*/ 22371 h 44588"/>
                  <a:gd name="connsiteX4" fmla="*/ 22217 w 44588"/>
                  <a:gd name="connsiteY4" fmla="*/ 44589 h 4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8" h="44588">
                    <a:moveTo>
                      <a:pt x="22217" y="44589"/>
                    </a:moveTo>
                    <a:cubicBezTo>
                      <a:pt x="34560" y="44589"/>
                      <a:pt x="44589" y="34714"/>
                      <a:pt x="44589" y="22371"/>
                    </a:cubicBezTo>
                    <a:cubicBezTo>
                      <a:pt x="44589" y="10029"/>
                      <a:pt x="34560" y="0"/>
                      <a:pt x="22217" y="0"/>
                    </a:cubicBezTo>
                    <a:cubicBezTo>
                      <a:pt x="9874" y="0"/>
                      <a:pt x="0" y="10029"/>
                      <a:pt x="0" y="22371"/>
                    </a:cubicBezTo>
                    <a:cubicBezTo>
                      <a:pt x="0" y="34714"/>
                      <a:pt x="9874" y="44589"/>
                      <a:pt x="22217" y="44589"/>
                    </a:cubicBezTo>
                    <a:close/>
                  </a:path>
                </a:pathLst>
              </a:custGeom>
              <a:solidFill>
                <a:srgbClr val="010101"/>
              </a:solidFill>
              <a:ln w="0" cap="flat">
                <a:noFill/>
                <a:prstDash val="solid"/>
                <a:miter/>
              </a:ln>
            </p:spPr>
            <p:txBody>
              <a:bodyPr rtlCol="0" anchor="ctr"/>
              <a:lstStyle/>
              <a:p>
                <a:endParaRPr lang="fr-FR"/>
              </a:p>
            </p:txBody>
          </p:sp>
        </p:grpSp>
      </p:grpSp>
      <p:sp>
        <p:nvSpPr>
          <p:cNvPr id="12" name="Rectangle 11">
            <a:extLst>
              <a:ext uri="{FF2B5EF4-FFF2-40B4-BE49-F238E27FC236}">
                <a16:creationId xmlns:a16="http://schemas.microsoft.com/office/drawing/2014/main" id="{B3E2CCC0-8A14-2B23-1F15-A1A2DC8DD102}"/>
              </a:ext>
            </a:extLst>
          </p:cNvPr>
          <p:cNvSpPr/>
          <p:nvPr userDrawn="1"/>
        </p:nvSpPr>
        <p:spPr>
          <a:xfrm>
            <a:off x="469754" y="1213204"/>
            <a:ext cx="11709583" cy="467171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itre 1">
            <a:extLst>
              <a:ext uri="{FF2B5EF4-FFF2-40B4-BE49-F238E27FC236}">
                <a16:creationId xmlns:a16="http://schemas.microsoft.com/office/drawing/2014/main" id="{B96BFCBE-4678-6869-53B4-87012BC313DD}"/>
              </a:ext>
            </a:extLst>
          </p:cNvPr>
          <p:cNvSpPr>
            <a:spLocks noGrp="1"/>
          </p:cNvSpPr>
          <p:nvPr>
            <p:ph type="ctrTitle" hasCustomPrompt="1"/>
          </p:nvPr>
        </p:nvSpPr>
        <p:spPr>
          <a:xfrm>
            <a:off x="1055688" y="2111472"/>
            <a:ext cx="5040000" cy="1731243"/>
          </a:xfrm>
          <a:prstGeom prst="rect">
            <a:avLst/>
          </a:prstGeom>
        </p:spPr>
        <p:txBody>
          <a:bodyPr wrap="square" lIns="0" tIns="0" rIns="0" bIns="0" anchor="t" anchorCtr="0">
            <a:spAutoFit/>
          </a:bodyPr>
          <a:lstStyle>
            <a:lvl1pPr algn="l">
              <a:lnSpc>
                <a:spcPts val="4500"/>
              </a:lnSpc>
              <a:defRPr sz="4500" b="1" cap="none" baseline="0">
                <a:solidFill>
                  <a:schemeClr val="bg1"/>
                </a:solidFill>
                <a:latin typeface="+mn-lt"/>
              </a:defRPr>
            </a:lvl1pPr>
          </a:lstStyle>
          <a:p>
            <a:r>
              <a:rPr lang="fr-FR"/>
              <a:t>Titre de </a:t>
            </a:r>
            <a:br>
              <a:rPr lang="fr-FR"/>
            </a:br>
            <a:r>
              <a:rPr lang="fr-FR"/>
              <a:t>la présentation</a:t>
            </a:r>
            <a:br>
              <a:rPr lang="fr-FR"/>
            </a:br>
            <a:r>
              <a:rPr lang="fr-FR"/>
              <a:t>sur 2 ou 3 lignes</a:t>
            </a:r>
          </a:p>
        </p:txBody>
      </p:sp>
      <p:sp>
        <p:nvSpPr>
          <p:cNvPr id="31" name="Espace réservé du texte 10">
            <a:extLst>
              <a:ext uri="{FF2B5EF4-FFF2-40B4-BE49-F238E27FC236}">
                <a16:creationId xmlns:a16="http://schemas.microsoft.com/office/drawing/2014/main" id="{DF57FF5D-A5E0-CF9E-6B33-8438443D4473}"/>
              </a:ext>
            </a:extLst>
          </p:cNvPr>
          <p:cNvSpPr>
            <a:spLocks noGrp="1"/>
          </p:cNvSpPr>
          <p:nvPr>
            <p:ph type="body" sz="quarter" idx="10" hasCustomPrompt="1"/>
          </p:nvPr>
        </p:nvSpPr>
        <p:spPr>
          <a:xfrm>
            <a:off x="1055688" y="3834166"/>
            <a:ext cx="5040000" cy="400110"/>
          </a:xfrm>
        </p:spPr>
        <p:txBody>
          <a:bodyPr wrap="square">
            <a:spAutoFit/>
          </a:bodyPr>
          <a:lstStyle>
            <a:lvl1pPr>
              <a:defRPr sz="2600">
                <a:solidFill>
                  <a:schemeClr val="bg1"/>
                </a:solidFill>
              </a:defRPr>
            </a:lvl1pPr>
            <a:lvl2pPr>
              <a:defRPr sz="1500">
                <a:solidFill>
                  <a:schemeClr val="tx1"/>
                </a:solidFill>
                <a:latin typeface="Outfit Medium" pitchFamily="2" charset="0"/>
              </a:defRPr>
            </a:lvl2pPr>
            <a:lvl3pPr>
              <a:defRPr sz="1500">
                <a:solidFill>
                  <a:schemeClr val="tx1"/>
                </a:solidFill>
                <a:latin typeface="Outfit Medium" pitchFamily="2" charset="0"/>
              </a:defRPr>
            </a:lvl3pPr>
            <a:lvl4pPr>
              <a:defRPr sz="1500">
                <a:solidFill>
                  <a:schemeClr val="tx1"/>
                </a:solidFill>
                <a:latin typeface="Outfit Medium" pitchFamily="2" charset="0"/>
              </a:defRPr>
            </a:lvl4pPr>
            <a:lvl5pPr>
              <a:defRPr sz="1500">
                <a:solidFill>
                  <a:schemeClr val="tx1"/>
                </a:solidFill>
                <a:latin typeface="Outfit Medium" pitchFamily="2" charset="0"/>
              </a:defRPr>
            </a:lvl5pPr>
          </a:lstStyle>
          <a:p>
            <a:pPr lvl="0"/>
            <a:r>
              <a:rPr lang="fr-FR"/>
              <a:t>Sous-titre de la présentation</a:t>
            </a:r>
          </a:p>
        </p:txBody>
      </p:sp>
      <p:sp>
        <p:nvSpPr>
          <p:cNvPr id="32" name="Rectangle 31">
            <a:extLst>
              <a:ext uri="{FF2B5EF4-FFF2-40B4-BE49-F238E27FC236}">
                <a16:creationId xmlns:a16="http://schemas.microsoft.com/office/drawing/2014/main" id="{C39D4C12-4357-BEB0-D97C-A096CB6DF9BB}"/>
              </a:ext>
            </a:extLst>
          </p:cNvPr>
          <p:cNvSpPr/>
          <p:nvPr userDrawn="1"/>
        </p:nvSpPr>
        <p:spPr>
          <a:xfrm>
            <a:off x="1055688" y="4437123"/>
            <a:ext cx="234000"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space réservé pour une image  7">
            <a:extLst>
              <a:ext uri="{FF2B5EF4-FFF2-40B4-BE49-F238E27FC236}">
                <a16:creationId xmlns:a16="http://schemas.microsoft.com/office/drawing/2014/main" id="{97555F9D-B111-CE07-A52F-C118CB0FB067}"/>
              </a:ext>
            </a:extLst>
          </p:cNvPr>
          <p:cNvSpPr>
            <a:spLocks noGrp="1"/>
          </p:cNvSpPr>
          <p:nvPr>
            <p:ph type="pic" sz="quarter" idx="11"/>
          </p:nvPr>
        </p:nvSpPr>
        <p:spPr>
          <a:xfrm>
            <a:off x="6324545" y="1212850"/>
            <a:ext cx="5880100" cy="4672067"/>
          </a:xfrm>
          <a:solidFill>
            <a:schemeClr val="bg1">
              <a:lumMod val="85000"/>
            </a:schemeClr>
          </a:solidFill>
        </p:spPr>
        <p:txBody>
          <a:bodyPr/>
          <a:lstStyle>
            <a:lvl1pPr algn="ctr">
              <a:defRPr/>
            </a:lvl1pPr>
          </a:lstStyle>
          <a:p>
            <a:endParaRPr lang="fr-FR"/>
          </a:p>
        </p:txBody>
      </p:sp>
      <p:sp>
        <p:nvSpPr>
          <p:cNvPr id="34" name="Espace réservé pour une image  29">
            <a:extLst>
              <a:ext uri="{FF2B5EF4-FFF2-40B4-BE49-F238E27FC236}">
                <a16:creationId xmlns:a16="http://schemas.microsoft.com/office/drawing/2014/main" id="{6FF4C3B2-7F60-89E0-9738-0C304FACAD1A}"/>
              </a:ext>
            </a:extLst>
          </p:cNvPr>
          <p:cNvSpPr>
            <a:spLocks noGrp="1"/>
          </p:cNvSpPr>
          <p:nvPr>
            <p:ph type="pic" sz="quarter" idx="12"/>
          </p:nvPr>
        </p:nvSpPr>
        <p:spPr>
          <a:xfrm>
            <a:off x="10511994" y="5990590"/>
            <a:ext cx="1270000" cy="758825"/>
          </a:xfrm>
        </p:spPr>
        <p:txBody>
          <a:bodyPr/>
          <a:lstStyle/>
          <a:p>
            <a:endParaRPr lang="fr-FR"/>
          </a:p>
        </p:txBody>
      </p:sp>
      <p:sp>
        <p:nvSpPr>
          <p:cNvPr id="35" name="Espace réservé du texte 31">
            <a:extLst>
              <a:ext uri="{FF2B5EF4-FFF2-40B4-BE49-F238E27FC236}">
                <a16:creationId xmlns:a16="http://schemas.microsoft.com/office/drawing/2014/main" id="{3AF10932-1981-5103-3491-6A1390FCC207}"/>
              </a:ext>
            </a:extLst>
          </p:cNvPr>
          <p:cNvSpPr>
            <a:spLocks noGrp="1"/>
          </p:cNvSpPr>
          <p:nvPr>
            <p:ph type="body" sz="quarter" idx="13"/>
          </p:nvPr>
        </p:nvSpPr>
        <p:spPr>
          <a:xfrm>
            <a:off x="1055688" y="4693705"/>
            <a:ext cx="5040312" cy="233402"/>
          </a:xfrm>
        </p:spPr>
        <p:txBody>
          <a:bodyPr>
            <a:no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Tree>
    <p:extLst>
      <p:ext uri="{BB962C8B-B14F-4D97-AF65-F5344CB8AC3E}">
        <p14:creationId xmlns:p14="http://schemas.microsoft.com/office/powerpoint/2010/main" val="1007349999"/>
      </p:ext>
    </p:extLst>
  </p:cSld>
  <p:clrMapOvr>
    <a:masterClrMapping/>
  </p:clrMapOvr>
  <p:extLst>
    <p:ext uri="{DCECCB84-F9BA-43D5-87BE-67443E8EF086}">
      <p15:sldGuideLst xmlns:p15="http://schemas.microsoft.com/office/powerpoint/2012/main">
        <p15:guide id="1" orient="horz" pos="142" userDrawn="1">
          <p15:clr>
            <a:srgbClr val="FBAE40"/>
          </p15:clr>
        </p15:guide>
        <p15:guide id="2" orient="horz" pos="4020" userDrawn="1">
          <p15:clr>
            <a:srgbClr val="FBAE40"/>
          </p15:clr>
        </p15:guide>
        <p15:guide id="3" pos="302" userDrawn="1">
          <p15:clr>
            <a:srgbClr val="FBAE40"/>
          </p15:clr>
        </p15:guide>
        <p15:guide id="4" orient="horz" pos="754" userDrawn="1">
          <p15:clr>
            <a:srgbClr val="FBAE40"/>
          </p15:clr>
        </p15:guide>
        <p15:guide id="5" pos="66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ergue 3 zones rou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F34005-D5BC-5DCB-7F8D-4FA418B41002}"/>
              </a:ext>
            </a:extLst>
          </p:cNvPr>
          <p:cNvSpPr/>
          <p:nvPr userDrawn="1"/>
        </p:nvSpPr>
        <p:spPr>
          <a:xfrm>
            <a:off x="4971017" y="1"/>
            <a:ext cx="3114510" cy="6857999"/>
          </a:xfrm>
          <a:prstGeom prst="rect">
            <a:avLst/>
          </a:prstGeom>
          <a:solidFill>
            <a:srgbClr val="FF7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solidFill>
            </a:endParaRPr>
          </a:p>
        </p:txBody>
      </p:sp>
      <p:sp>
        <p:nvSpPr>
          <p:cNvPr id="13" name="Espace réservé pour une image  17">
            <a:extLst>
              <a:ext uri="{FF2B5EF4-FFF2-40B4-BE49-F238E27FC236}">
                <a16:creationId xmlns:a16="http://schemas.microsoft.com/office/drawing/2014/main" id="{CB4345EB-9EEB-77AA-B785-5501AA6C9827}"/>
              </a:ext>
            </a:extLst>
          </p:cNvPr>
          <p:cNvSpPr>
            <a:spLocks noGrp="1"/>
          </p:cNvSpPr>
          <p:nvPr>
            <p:ph type="pic" sz="quarter" idx="18"/>
          </p:nvPr>
        </p:nvSpPr>
        <p:spPr>
          <a:xfrm>
            <a:off x="8076556" y="0"/>
            <a:ext cx="4113857" cy="6858000"/>
          </a:xfrm>
          <a:solidFill>
            <a:schemeClr val="bg1">
              <a:lumMod val="85000"/>
            </a:schemeClr>
          </a:solidFill>
        </p:spPr>
        <p:txBody>
          <a:bodyPr/>
          <a:lstStyle>
            <a:lvl1pPr algn="ctr">
              <a:defRPr/>
            </a:lvl1pPr>
          </a:lstStyle>
          <a:p>
            <a:endParaRPr lang="fr-FR"/>
          </a:p>
        </p:txBody>
      </p:sp>
      <p:sp>
        <p:nvSpPr>
          <p:cNvPr id="5" name="Rectangle 4">
            <a:extLst>
              <a:ext uri="{FF2B5EF4-FFF2-40B4-BE49-F238E27FC236}">
                <a16:creationId xmlns:a16="http://schemas.microsoft.com/office/drawing/2014/main" id="{45EF5034-F3D4-25F9-4C21-CE92E33459A9}"/>
              </a:ext>
            </a:extLst>
          </p:cNvPr>
          <p:cNvSpPr/>
          <p:nvPr userDrawn="1"/>
        </p:nvSpPr>
        <p:spPr>
          <a:xfrm>
            <a:off x="0" y="0"/>
            <a:ext cx="4979988" cy="6858000"/>
          </a:xfrm>
          <a:prstGeom prst="rect">
            <a:avLst/>
          </a:prstGeom>
          <a:solidFill>
            <a:srgbClr val="F20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5" y="493292"/>
            <a:ext cx="4383642" cy="307777"/>
          </a:xfrm>
          <a:prstGeom prst="rect">
            <a:avLst/>
          </a:prstGeom>
        </p:spPr>
        <p:txBody>
          <a:bodyPr wrap="square" lIns="0" tIns="0" rIns="0" bIns="0">
            <a:spAutoFit/>
          </a:bodyPr>
          <a:lstStyle>
            <a:lvl1pPr>
              <a:defRPr>
                <a:solidFill>
                  <a:schemeClr val="bg1"/>
                </a:solidFill>
              </a:defRPr>
            </a:lvl1pPr>
          </a:lstStyle>
          <a:p>
            <a:r>
              <a:rPr lang="fr-FR"/>
              <a:t>Modifiez le style du titre</a:t>
            </a:r>
          </a:p>
        </p:txBody>
      </p: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20"/>
            <a:ext cx="4392613" cy="276999"/>
          </a:xfrm>
        </p:spPr>
        <p:txBody>
          <a:bodyPr wrap="square">
            <a:spAutoFit/>
          </a:bodyPr>
          <a:lstStyle>
            <a:lvl1pPr>
              <a:defRPr sz="1800">
                <a:solidFill>
                  <a:schemeClr val="bg1"/>
                </a:solidFill>
              </a:defRPr>
            </a:lvl1pPr>
          </a:lstStyle>
          <a:p>
            <a:pPr lvl="0"/>
            <a:r>
              <a:rPr lang="fr-FR"/>
              <a:t>Cliquez pour modifier les styles</a:t>
            </a:r>
          </a:p>
        </p:txBody>
      </p:sp>
      <p:sp>
        <p:nvSpPr>
          <p:cNvPr id="21" name="Espace réservé du texte 18">
            <a:extLst>
              <a:ext uri="{FF2B5EF4-FFF2-40B4-BE49-F238E27FC236}">
                <a16:creationId xmlns:a16="http://schemas.microsoft.com/office/drawing/2014/main" id="{687E4D9F-3E82-6B61-414F-6C01838BEC60}"/>
              </a:ext>
            </a:extLst>
          </p:cNvPr>
          <p:cNvSpPr>
            <a:spLocks noGrp="1"/>
          </p:cNvSpPr>
          <p:nvPr>
            <p:ph type="body" sz="quarter" idx="16"/>
          </p:nvPr>
        </p:nvSpPr>
        <p:spPr>
          <a:xfrm>
            <a:off x="593086" y="1656801"/>
            <a:ext cx="3780000" cy="4641464"/>
          </a:xfrm>
        </p:spPr>
        <p:txBody>
          <a:bodyPr>
            <a:noAutofit/>
          </a:bodyPr>
          <a:lstStyle>
            <a:lvl1pPr>
              <a:defRPr sz="2800" b="1">
                <a:solidFill>
                  <a:schemeClr val="bg1"/>
                </a:solidFill>
              </a:defRPr>
            </a:lvl1pPr>
          </a:lstStyle>
          <a:p>
            <a:pPr lvl="0"/>
            <a:r>
              <a:rPr lang="fr-FR"/>
              <a:t>Cliquez pour modifier les styles du texte du masque</a:t>
            </a:r>
          </a:p>
        </p:txBody>
      </p:sp>
      <p:pic>
        <p:nvPicPr>
          <p:cNvPr id="17" name="Graphique 16">
            <a:extLst>
              <a:ext uri="{FF2B5EF4-FFF2-40B4-BE49-F238E27FC236}">
                <a16:creationId xmlns:a16="http://schemas.microsoft.com/office/drawing/2014/main" id="{080BA34B-E843-7E8B-4366-0FBF228876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0D9278B6-16E5-5992-D59B-E26812E66D2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Espace réservé du texte 11">
            <a:extLst>
              <a:ext uri="{FF2B5EF4-FFF2-40B4-BE49-F238E27FC236}">
                <a16:creationId xmlns:a16="http://schemas.microsoft.com/office/drawing/2014/main" id="{2380A47E-326D-4D38-DC1E-CB54225CEB9C}"/>
              </a:ext>
            </a:extLst>
          </p:cNvPr>
          <p:cNvSpPr>
            <a:spLocks noGrp="1"/>
          </p:cNvSpPr>
          <p:nvPr>
            <p:ph type="body" sz="quarter" idx="15" hasCustomPrompt="1"/>
          </p:nvPr>
        </p:nvSpPr>
        <p:spPr>
          <a:xfrm>
            <a:off x="7830237" y="4635295"/>
            <a:ext cx="1912251" cy="1077218"/>
          </a:xfrm>
        </p:spPr>
        <p:txBody>
          <a:bodyPr wrap="square">
            <a:spAutoFit/>
          </a:bodyPr>
          <a:lstStyle>
            <a:lvl1pPr>
              <a:defRPr sz="7000">
                <a:solidFill>
                  <a:schemeClr val="bg1"/>
                </a:solidFill>
                <a:latin typeface="Outfit Thin" pitchFamily="2" charset="0"/>
              </a:defRPr>
            </a:lvl1pPr>
          </a:lstStyle>
          <a:p>
            <a:pPr lvl="0"/>
            <a:r>
              <a:rPr lang="fr-FR"/>
              <a:t>+XM</a:t>
            </a:r>
          </a:p>
        </p:txBody>
      </p:sp>
      <p:sp>
        <p:nvSpPr>
          <p:cNvPr id="22" name="Espace réservé du texte 15">
            <a:extLst>
              <a:ext uri="{FF2B5EF4-FFF2-40B4-BE49-F238E27FC236}">
                <a16:creationId xmlns:a16="http://schemas.microsoft.com/office/drawing/2014/main" id="{0C77C01C-00CF-A3F3-00D7-77BC1A23BB5D}"/>
              </a:ext>
            </a:extLst>
          </p:cNvPr>
          <p:cNvSpPr>
            <a:spLocks noGrp="1"/>
          </p:cNvSpPr>
          <p:nvPr>
            <p:ph type="body" sz="quarter" idx="17"/>
          </p:nvPr>
        </p:nvSpPr>
        <p:spPr>
          <a:xfrm>
            <a:off x="8349691" y="5628608"/>
            <a:ext cx="1388804" cy="276999"/>
          </a:xfrm>
        </p:spPr>
        <p:txBody>
          <a:bodyPr wrap="square">
            <a:spAutoFit/>
          </a:bodyPr>
          <a:lstStyle>
            <a:lvl1pPr>
              <a:defRPr sz="900" b="1">
                <a:solidFill>
                  <a:schemeClr val="bg1"/>
                </a:solidFill>
              </a:defRPr>
            </a:lvl1pPr>
          </a:lstStyle>
          <a:p>
            <a:pPr lvl="0"/>
            <a:r>
              <a:rPr lang="fr-FR"/>
              <a:t>Cliquez pour modifier les styles du texte du masque</a:t>
            </a:r>
          </a:p>
        </p:txBody>
      </p:sp>
      <p:sp>
        <p:nvSpPr>
          <p:cNvPr id="11" name="Espace réservé du pied de page 4">
            <a:extLst>
              <a:ext uri="{FF2B5EF4-FFF2-40B4-BE49-F238E27FC236}">
                <a16:creationId xmlns:a16="http://schemas.microsoft.com/office/drawing/2014/main" id="{F70627ED-215E-FDA0-15ED-B05161FBE56E}"/>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12" name="Espace réservé du numéro de diapositive 5">
            <a:extLst>
              <a:ext uri="{FF2B5EF4-FFF2-40B4-BE49-F238E27FC236}">
                <a16:creationId xmlns:a16="http://schemas.microsoft.com/office/drawing/2014/main" id="{5B76C159-BE8E-7440-BD1F-CDEE2D708AA4}"/>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sp>
        <p:nvSpPr>
          <p:cNvPr id="20" name="Espace réservé de la date 1">
            <a:extLst>
              <a:ext uri="{FF2B5EF4-FFF2-40B4-BE49-F238E27FC236}">
                <a16:creationId xmlns:a16="http://schemas.microsoft.com/office/drawing/2014/main" id="{DA7E6893-367E-77B3-F95A-A18D54851BB5}"/>
              </a:ext>
            </a:extLst>
          </p:cNvPr>
          <p:cNvSpPr>
            <a:spLocks noGrp="1"/>
          </p:cNvSpPr>
          <p:nvPr>
            <p:ph type="dt" sz="half" idx="2"/>
          </p:nvPr>
        </p:nvSpPr>
        <p:spPr>
          <a:xfrm>
            <a:off x="5988272"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EE42D24B-D313-4E26-839C-24AD5B67C118}" type="datetime1">
              <a:rPr lang="fr-FR" smtClean="0"/>
              <a:t>08/04/2025</a:t>
            </a:fld>
            <a:endParaRPr lang="fr-FR"/>
          </a:p>
        </p:txBody>
      </p:sp>
    </p:spTree>
    <p:extLst>
      <p:ext uri="{BB962C8B-B14F-4D97-AF65-F5344CB8AC3E}">
        <p14:creationId xmlns:p14="http://schemas.microsoft.com/office/powerpoint/2010/main" val="731483796"/>
      </p:ext>
    </p:extLst>
  </p:cSld>
  <p:clrMapOvr>
    <a:masterClrMapping/>
  </p:clrMapOvr>
  <p:extLst>
    <p:ext uri="{DCECCB84-F9BA-43D5-87BE-67443E8EF086}">
      <p15:sldGuideLst xmlns:p15="http://schemas.microsoft.com/office/powerpoint/2012/main">
        <p15:guide id="1" pos="370" userDrawn="1">
          <p15:clr>
            <a:srgbClr val="FBAE40"/>
          </p15:clr>
        </p15:guide>
        <p15:guide id="3" orient="horz" pos="3974" userDrawn="1">
          <p15:clr>
            <a:srgbClr val="FBAE40"/>
          </p15:clr>
        </p15:guide>
        <p15:guide id="4" orient="horz" pos="34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xergue 3 zones ble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F34005-D5BC-5DCB-7F8D-4FA418B41002}"/>
              </a:ext>
            </a:extLst>
          </p:cNvPr>
          <p:cNvSpPr/>
          <p:nvPr userDrawn="1"/>
        </p:nvSpPr>
        <p:spPr>
          <a:xfrm>
            <a:off x="4971017" y="1"/>
            <a:ext cx="3114510" cy="685799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solidFill>
            </a:endParaRPr>
          </a:p>
        </p:txBody>
      </p:sp>
      <p:sp>
        <p:nvSpPr>
          <p:cNvPr id="13" name="Espace réservé pour une image  17">
            <a:extLst>
              <a:ext uri="{FF2B5EF4-FFF2-40B4-BE49-F238E27FC236}">
                <a16:creationId xmlns:a16="http://schemas.microsoft.com/office/drawing/2014/main" id="{CB4345EB-9EEB-77AA-B785-5501AA6C9827}"/>
              </a:ext>
            </a:extLst>
          </p:cNvPr>
          <p:cNvSpPr>
            <a:spLocks noGrp="1"/>
          </p:cNvSpPr>
          <p:nvPr>
            <p:ph type="pic" sz="quarter" idx="18"/>
          </p:nvPr>
        </p:nvSpPr>
        <p:spPr>
          <a:xfrm>
            <a:off x="8076556" y="0"/>
            <a:ext cx="4113857" cy="6858000"/>
          </a:xfrm>
          <a:solidFill>
            <a:schemeClr val="bg1">
              <a:lumMod val="85000"/>
            </a:schemeClr>
          </a:solidFill>
        </p:spPr>
        <p:txBody>
          <a:bodyPr/>
          <a:lstStyle>
            <a:lvl1pPr algn="ctr">
              <a:defRPr/>
            </a:lvl1pPr>
          </a:lstStyle>
          <a:p>
            <a:endParaRPr lang="fr-FR"/>
          </a:p>
        </p:txBody>
      </p:sp>
      <p:sp>
        <p:nvSpPr>
          <p:cNvPr id="5" name="Rectangle 4">
            <a:extLst>
              <a:ext uri="{FF2B5EF4-FFF2-40B4-BE49-F238E27FC236}">
                <a16:creationId xmlns:a16="http://schemas.microsoft.com/office/drawing/2014/main" id="{45EF5034-F3D4-25F9-4C21-CE92E33459A9}"/>
              </a:ext>
            </a:extLst>
          </p:cNvPr>
          <p:cNvSpPr/>
          <p:nvPr userDrawn="1"/>
        </p:nvSpPr>
        <p:spPr>
          <a:xfrm>
            <a:off x="0" y="0"/>
            <a:ext cx="4979988"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5" y="493292"/>
            <a:ext cx="4383642" cy="307777"/>
          </a:xfrm>
          <a:prstGeom prst="rect">
            <a:avLst/>
          </a:prstGeom>
        </p:spPr>
        <p:txBody>
          <a:bodyPr wrap="square" lIns="0" tIns="0" rIns="0" bIns="0">
            <a:spAutoFit/>
          </a:bodyPr>
          <a:lstStyle>
            <a:lvl1pPr>
              <a:defRPr>
                <a:solidFill>
                  <a:schemeClr val="bg1"/>
                </a:solidFill>
              </a:defRPr>
            </a:lvl1pPr>
          </a:lstStyle>
          <a:p>
            <a:r>
              <a:rPr lang="fr-FR"/>
              <a:t>Modifiez le style du titre</a:t>
            </a:r>
          </a:p>
        </p:txBody>
      </p: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20"/>
            <a:ext cx="4392613" cy="276999"/>
          </a:xfrm>
        </p:spPr>
        <p:txBody>
          <a:bodyPr wrap="square">
            <a:spAutoFit/>
          </a:bodyPr>
          <a:lstStyle>
            <a:lvl1pPr>
              <a:defRPr sz="1800">
                <a:solidFill>
                  <a:schemeClr val="bg1"/>
                </a:solidFill>
              </a:defRPr>
            </a:lvl1pPr>
          </a:lstStyle>
          <a:p>
            <a:pPr lvl="0"/>
            <a:r>
              <a:rPr lang="fr-FR"/>
              <a:t>Cliquez pour modifier les styles</a:t>
            </a:r>
          </a:p>
        </p:txBody>
      </p:sp>
      <p:sp>
        <p:nvSpPr>
          <p:cNvPr id="21" name="Espace réservé du texte 18">
            <a:extLst>
              <a:ext uri="{FF2B5EF4-FFF2-40B4-BE49-F238E27FC236}">
                <a16:creationId xmlns:a16="http://schemas.microsoft.com/office/drawing/2014/main" id="{687E4D9F-3E82-6B61-414F-6C01838BEC60}"/>
              </a:ext>
            </a:extLst>
          </p:cNvPr>
          <p:cNvSpPr>
            <a:spLocks noGrp="1"/>
          </p:cNvSpPr>
          <p:nvPr>
            <p:ph type="body" sz="quarter" idx="16"/>
          </p:nvPr>
        </p:nvSpPr>
        <p:spPr>
          <a:xfrm>
            <a:off x="593086" y="1656801"/>
            <a:ext cx="3780000" cy="4641464"/>
          </a:xfrm>
        </p:spPr>
        <p:txBody>
          <a:bodyPr>
            <a:noAutofit/>
          </a:bodyPr>
          <a:lstStyle>
            <a:lvl1pPr>
              <a:defRPr sz="2800" b="1">
                <a:solidFill>
                  <a:schemeClr val="bg1"/>
                </a:solidFill>
              </a:defRPr>
            </a:lvl1pPr>
          </a:lstStyle>
          <a:p>
            <a:pPr lvl="0"/>
            <a:r>
              <a:rPr lang="fr-FR"/>
              <a:t>Cliquez pour modifier les styles du texte du masque</a:t>
            </a:r>
          </a:p>
        </p:txBody>
      </p:sp>
      <p:pic>
        <p:nvPicPr>
          <p:cNvPr id="17" name="Graphique 16">
            <a:extLst>
              <a:ext uri="{FF2B5EF4-FFF2-40B4-BE49-F238E27FC236}">
                <a16:creationId xmlns:a16="http://schemas.microsoft.com/office/drawing/2014/main" id="{080BA34B-E843-7E8B-4366-0FBF228876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0D9278B6-16E5-5992-D59B-E26812E66D2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Espace réservé du texte 11">
            <a:extLst>
              <a:ext uri="{FF2B5EF4-FFF2-40B4-BE49-F238E27FC236}">
                <a16:creationId xmlns:a16="http://schemas.microsoft.com/office/drawing/2014/main" id="{2380A47E-326D-4D38-DC1E-CB54225CEB9C}"/>
              </a:ext>
            </a:extLst>
          </p:cNvPr>
          <p:cNvSpPr>
            <a:spLocks noGrp="1"/>
          </p:cNvSpPr>
          <p:nvPr>
            <p:ph type="body" sz="quarter" idx="15" hasCustomPrompt="1"/>
          </p:nvPr>
        </p:nvSpPr>
        <p:spPr>
          <a:xfrm>
            <a:off x="7830237" y="4635295"/>
            <a:ext cx="1912251" cy="1077218"/>
          </a:xfrm>
        </p:spPr>
        <p:txBody>
          <a:bodyPr wrap="square">
            <a:spAutoFit/>
          </a:bodyPr>
          <a:lstStyle>
            <a:lvl1pPr>
              <a:defRPr sz="7000">
                <a:solidFill>
                  <a:schemeClr val="bg1"/>
                </a:solidFill>
                <a:latin typeface="Outfit Thin" pitchFamily="2" charset="0"/>
              </a:defRPr>
            </a:lvl1pPr>
          </a:lstStyle>
          <a:p>
            <a:pPr lvl="0"/>
            <a:r>
              <a:rPr lang="fr-FR"/>
              <a:t>+XM</a:t>
            </a:r>
          </a:p>
        </p:txBody>
      </p:sp>
      <p:sp>
        <p:nvSpPr>
          <p:cNvPr id="22" name="Espace réservé du texte 15">
            <a:extLst>
              <a:ext uri="{FF2B5EF4-FFF2-40B4-BE49-F238E27FC236}">
                <a16:creationId xmlns:a16="http://schemas.microsoft.com/office/drawing/2014/main" id="{0C77C01C-00CF-A3F3-00D7-77BC1A23BB5D}"/>
              </a:ext>
            </a:extLst>
          </p:cNvPr>
          <p:cNvSpPr>
            <a:spLocks noGrp="1"/>
          </p:cNvSpPr>
          <p:nvPr>
            <p:ph type="body" sz="quarter" idx="17"/>
          </p:nvPr>
        </p:nvSpPr>
        <p:spPr>
          <a:xfrm>
            <a:off x="8349691" y="5628608"/>
            <a:ext cx="1388804" cy="276999"/>
          </a:xfrm>
        </p:spPr>
        <p:txBody>
          <a:bodyPr wrap="square">
            <a:spAutoFit/>
          </a:bodyPr>
          <a:lstStyle>
            <a:lvl1pPr>
              <a:defRPr sz="900" b="1">
                <a:solidFill>
                  <a:schemeClr val="bg1"/>
                </a:solidFill>
              </a:defRPr>
            </a:lvl1pPr>
          </a:lstStyle>
          <a:p>
            <a:pPr lvl="0"/>
            <a:r>
              <a:rPr lang="fr-FR"/>
              <a:t>Cliquez pour modifier les styles du texte du masque</a:t>
            </a:r>
          </a:p>
        </p:txBody>
      </p:sp>
      <p:sp>
        <p:nvSpPr>
          <p:cNvPr id="11" name="Espace réservé du pied de page 4">
            <a:extLst>
              <a:ext uri="{FF2B5EF4-FFF2-40B4-BE49-F238E27FC236}">
                <a16:creationId xmlns:a16="http://schemas.microsoft.com/office/drawing/2014/main" id="{F70627ED-215E-FDA0-15ED-B05161FBE56E}"/>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12" name="Espace réservé du numéro de diapositive 5">
            <a:extLst>
              <a:ext uri="{FF2B5EF4-FFF2-40B4-BE49-F238E27FC236}">
                <a16:creationId xmlns:a16="http://schemas.microsoft.com/office/drawing/2014/main" id="{5B76C159-BE8E-7440-BD1F-CDEE2D708AA4}"/>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sp>
        <p:nvSpPr>
          <p:cNvPr id="20" name="Espace réservé de la date 1">
            <a:extLst>
              <a:ext uri="{FF2B5EF4-FFF2-40B4-BE49-F238E27FC236}">
                <a16:creationId xmlns:a16="http://schemas.microsoft.com/office/drawing/2014/main" id="{DA7E6893-367E-77B3-F95A-A18D54851BB5}"/>
              </a:ext>
            </a:extLst>
          </p:cNvPr>
          <p:cNvSpPr>
            <a:spLocks noGrp="1"/>
          </p:cNvSpPr>
          <p:nvPr>
            <p:ph type="dt" sz="half" idx="2"/>
          </p:nvPr>
        </p:nvSpPr>
        <p:spPr>
          <a:xfrm>
            <a:off x="5988272"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FD8CC029-AA25-4695-8CAD-1246F7FA23F8}" type="datetime1">
              <a:rPr lang="fr-FR" smtClean="0"/>
              <a:t>08/04/2025</a:t>
            </a:fld>
            <a:endParaRPr lang="fr-FR"/>
          </a:p>
        </p:txBody>
      </p:sp>
    </p:spTree>
    <p:extLst>
      <p:ext uri="{BB962C8B-B14F-4D97-AF65-F5344CB8AC3E}">
        <p14:creationId xmlns:p14="http://schemas.microsoft.com/office/powerpoint/2010/main" val="1837439521"/>
      </p:ext>
    </p:extLst>
  </p:cSld>
  <p:clrMapOvr>
    <a:masterClrMapping/>
  </p:clrMapOvr>
  <p:extLst>
    <p:ext uri="{DCECCB84-F9BA-43D5-87BE-67443E8EF086}">
      <p15:sldGuideLst xmlns:p15="http://schemas.microsoft.com/office/powerpoint/2012/main">
        <p15:guide id="1" pos="370" userDrawn="1">
          <p15:clr>
            <a:srgbClr val="FBAE40"/>
          </p15:clr>
        </p15:guide>
        <p15:guide id="3" orient="horz" pos="3974" userDrawn="1">
          <p15:clr>
            <a:srgbClr val="FBAE40"/>
          </p15:clr>
        </p15:guide>
        <p15:guide id="4" orient="horz" pos="34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ergue 3 zones R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F34005-D5BC-5DCB-7F8D-4FA418B41002}"/>
              </a:ext>
            </a:extLst>
          </p:cNvPr>
          <p:cNvSpPr/>
          <p:nvPr userDrawn="1"/>
        </p:nvSpPr>
        <p:spPr>
          <a:xfrm>
            <a:off x="4971017" y="1"/>
            <a:ext cx="3114510" cy="6857999"/>
          </a:xfrm>
          <a:prstGeom prst="rect">
            <a:avLst/>
          </a:prstGeom>
          <a:solidFill>
            <a:srgbClr val="21AB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17">
            <a:extLst>
              <a:ext uri="{FF2B5EF4-FFF2-40B4-BE49-F238E27FC236}">
                <a16:creationId xmlns:a16="http://schemas.microsoft.com/office/drawing/2014/main" id="{CB4345EB-9EEB-77AA-B785-5501AA6C9827}"/>
              </a:ext>
            </a:extLst>
          </p:cNvPr>
          <p:cNvSpPr>
            <a:spLocks noGrp="1"/>
          </p:cNvSpPr>
          <p:nvPr>
            <p:ph type="pic" sz="quarter" idx="18"/>
          </p:nvPr>
        </p:nvSpPr>
        <p:spPr>
          <a:xfrm>
            <a:off x="8076556" y="0"/>
            <a:ext cx="4113857" cy="6858000"/>
          </a:xfrm>
          <a:solidFill>
            <a:schemeClr val="bg1">
              <a:lumMod val="85000"/>
            </a:schemeClr>
          </a:solidFill>
        </p:spPr>
        <p:txBody>
          <a:bodyPr/>
          <a:lstStyle>
            <a:lvl1pPr algn="ctr">
              <a:defRPr/>
            </a:lvl1pPr>
          </a:lstStyle>
          <a:p>
            <a:endParaRPr lang="fr-FR"/>
          </a:p>
        </p:txBody>
      </p:sp>
      <p:sp>
        <p:nvSpPr>
          <p:cNvPr id="5" name="Rectangle 4">
            <a:extLst>
              <a:ext uri="{FF2B5EF4-FFF2-40B4-BE49-F238E27FC236}">
                <a16:creationId xmlns:a16="http://schemas.microsoft.com/office/drawing/2014/main" id="{45EF5034-F3D4-25F9-4C21-CE92E33459A9}"/>
              </a:ext>
            </a:extLst>
          </p:cNvPr>
          <p:cNvSpPr/>
          <p:nvPr userDrawn="1"/>
        </p:nvSpPr>
        <p:spPr>
          <a:xfrm>
            <a:off x="0" y="0"/>
            <a:ext cx="4979988" cy="6858000"/>
          </a:xfrm>
          <a:prstGeom prst="rect">
            <a:avLst/>
          </a:prstGeom>
          <a:solidFill>
            <a:srgbClr val="3763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5" y="493292"/>
            <a:ext cx="4383642" cy="307777"/>
          </a:xfrm>
          <a:prstGeom prst="rect">
            <a:avLst/>
          </a:prstGeom>
        </p:spPr>
        <p:txBody>
          <a:bodyPr wrap="square" lIns="0" tIns="0" rIns="0" bIns="0">
            <a:spAutoFit/>
          </a:bodyPr>
          <a:lstStyle>
            <a:lvl1pPr>
              <a:defRPr>
                <a:solidFill>
                  <a:schemeClr val="bg1"/>
                </a:solidFill>
              </a:defRPr>
            </a:lvl1pPr>
          </a:lstStyle>
          <a:p>
            <a:r>
              <a:rPr lang="fr-FR"/>
              <a:t>Modifiez le style du titre</a:t>
            </a:r>
          </a:p>
        </p:txBody>
      </p: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20"/>
            <a:ext cx="4392613" cy="276999"/>
          </a:xfrm>
        </p:spPr>
        <p:txBody>
          <a:bodyPr wrap="square">
            <a:spAutoFit/>
          </a:bodyPr>
          <a:lstStyle>
            <a:lvl1pPr>
              <a:defRPr sz="1800">
                <a:solidFill>
                  <a:schemeClr val="bg1"/>
                </a:solidFill>
              </a:defRPr>
            </a:lvl1pPr>
          </a:lstStyle>
          <a:p>
            <a:pPr lvl="0"/>
            <a:r>
              <a:rPr lang="fr-FR"/>
              <a:t>Cliquez pour modifier les styles</a:t>
            </a:r>
          </a:p>
        </p:txBody>
      </p:sp>
      <p:sp>
        <p:nvSpPr>
          <p:cNvPr id="21" name="Espace réservé du texte 18">
            <a:extLst>
              <a:ext uri="{FF2B5EF4-FFF2-40B4-BE49-F238E27FC236}">
                <a16:creationId xmlns:a16="http://schemas.microsoft.com/office/drawing/2014/main" id="{687E4D9F-3E82-6B61-414F-6C01838BEC60}"/>
              </a:ext>
            </a:extLst>
          </p:cNvPr>
          <p:cNvSpPr>
            <a:spLocks noGrp="1"/>
          </p:cNvSpPr>
          <p:nvPr>
            <p:ph type="body" sz="quarter" idx="16"/>
          </p:nvPr>
        </p:nvSpPr>
        <p:spPr>
          <a:xfrm>
            <a:off x="593086" y="1656801"/>
            <a:ext cx="3780000" cy="4641464"/>
          </a:xfrm>
        </p:spPr>
        <p:txBody>
          <a:bodyPr>
            <a:noAutofit/>
          </a:bodyPr>
          <a:lstStyle>
            <a:lvl1pPr>
              <a:defRPr sz="2800" b="1">
                <a:solidFill>
                  <a:schemeClr val="bg1"/>
                </a:solidFill>
              </a:defRPr>
            </a:lvl1pPr>
          </a:lstStyle>
          <a:p>
            <a:pPr lvl="0"/>
            <a:r>
              <a:rPr lang="fr-FR"/>
              <a:t>Cliquez pour modifier les styles du texte du masque</a:t>
            </a:r>
          </a:p>
        </p:txBody>
      </p:sp>
      <p:pic>
        <p:nvPicPr>
          <p:cNvPr id="17" name="Graphique 16">
            <a:extLst>
              <a:ext uri="{FF2B5EF4-FFF2-40B4-BE49-F238E27FC236}">
                <a16:creationId xmlns:a16="http://schemas.microsoft.com/office/drawing/2014/main" id="{080BA34B-E843-7E8B-4366-0FBF228876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0D9278B6-16E5-5992-D59B-E26812E66D2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Espace réservé du texte 11">
            <a:extLst>
              <a:ext uri="{FF2B5EF4-FFF2-40B4-BE49-F238E27FC236}">
                <a16:creationId xmlns:a16="http://schemas.microsoft.com/office/drawing/2014/main" id="{2380A47E-326D-4D38-DC1E-CB54225CEB9C}"/>
              </a:ext>
            </a:extLst>
          </p:cNvPr>
          <p:cNvSpPr>
            <a:spLocks noGrp="1"/>
          </p:cNvSpPr>
          <p:nvPr>
            <p:ph type="body" sz="quarter" idx="15" hasCustomPrompt="1"/>
          </p:nvPr>
        </p:nvSpPr>
        <p:spPr>
          <a:xfrm>
            <a:off x="7830237" y="4635295"/>
            <a:ext cx="1912251" cy="1077218"/>
          </a:xfrm>
        </p:spPr>
        <p:txBody>
          <a:bodyPr wrap="square">
            <a:spAutoFit/>
          </a:bodyPr>
          <a:lstStyle>
            <a:lvl1pPr>
              <a:defRPr sz="7000">
                <a:solidFill>
                  <a:schemeClr val="bg1"/>
                </a:solidFill>
                <a:latin typeface="Outfit Thin" pitchFamily="2" charset="0"/>
              </a:defRPr>
            </a:lvl1pPr>
          </a:lstStyle>
          <a:p>
            <a:pPr lvl="0"/>
            <a:r>
              <a:rPr lang="fr-FR"/>
              <a:t>+XM</a:t>
            </a:r>
          </a:p>
        </p:txBody>
      </p:sp>
      <p:sp>
        <p:nvSpPr>
          <p:cNvPr id="22" name="Espace réservé du texte 15">
            <a:extLst>
              <a:ext uri="{FF2B5EF4-FFF2-40B4-BE49-F238E27FC236}">
                <a16:creationId xmlns:a16="http://schemas.microsoft.com/office/drawing/2014/main" id="{0C77C01C-00CF-A3F3-00D7-77BC1A23BB5D}"/>
              </a:ext>
            </a:extLst>
          </p:cNvPr>
          <p:cNvSpPr>
            <a:spLocks noGrp="1"/>
          </p:cNvSpPr>
          <p:nvPr>
            <p:ph type="body" sz="quarter" idx="17"/>
          </p:nvPr>
        </p:nvSpPr>
        <p:spPr>
          <a:xfrm>
            <a:off x="8349691" y="5628608"/>
            <a:ext cx="1388804" cy="276999"/>
          </a:xfrm>
        </p:spPr>
        <p:txBody>
          <a:bodyPr wrap="square">
            <a:spAutoFit/>
          </a:bodyPr>
          <a:lstStyle>
            <a:lvl1pPr>
              <a:defRPr sz="900" b="1">
                <a:solidFill>
                  <a:schemeClr val="bg1"/>
                </a:solidFill>
              </a:defRPr>
            </a:lvl1pPr>
          </a:lstStyle>
          <a:p>
            <a:pPr lvl="0"/>
            <a:r>
              <a:rPr lang="fr-FR"/>
              <a:t>Cliquez pour modifier les styles du texte du masque</a:t>
            </a:r>
          </a:p>
        </p:txBody>
      </p:sp>
      <p:sp>
        <p:nvSpPr>
          <p:cNvPr id="11" name="Espace réservé du pied de page 4">
            <a:extLst>
              <a:ext uri="{FF2B5EF4-FFF2-40B4-BE49-F238E27FC236}">
                <a16:creationId xmlns:a16="http://schemas.microsoft.com/office/drawing/2014/main" id="{427939E1-F587-F4A0-83B7-010F35D28DBC}"/>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12" name="Espace réservé du numéro de diapositive 5">
            <a:extLst>
              <a:ext uri="{FF2B5EF4-FFF2-40B4-BE49-F238E27FC236}">
                <a16:creationId xmlns:a16="http://schemas.microsoft.com/office/drawing/2014/main" id="{20A0C14E-15E9-4803-5229-48306743388C}"/>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sp>
        <p:nvSpPr>
          <p:cNvPr id="20" name="Espace réservé de la date 1">
            <a:extLst>
              <a:ext uri="{FF2B5EF4-FFF2-40B4-BE49-F238E27FC236}">
                <a16:creationId xmlns:a16="http://schemas.microsoft.com/office/drawing/2014/main" id="{AF0AFAB4-5A6C-3FFF-F6D3-07E0DE83E362}"/>
              </a:ext>
            </a:extLst>
          </p:cNvPr>
          <p:cNvSpPr>
            <a:spLocks noGrp="1"/>
          </p:cNvSpPr>
          <p:nvPr>
            <p:ph type="dt" sz="half" idx="2"/>
          </p:nvPr>
        </p:nvSpPr>
        <p:spPr>
          <a:xfrm>
            <a:off x="5988272"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8DC7A3D4-D8B7-4541-A7B6-5F24BAAD96A6}" type="datetime1">
              <a:rPr lang="fr-FR" smtClean="0"/>
              <a:t>08/04/2025</a:t>
            </a:fld>
            <a:endParaRPr lang="fr-FR"/>
          </a:p>
        </p:txBody>
      </p:sp>
    </p:spTree>
    <p:extLst>
      <p:ext uri="{BB962C8B-B14F-4D97-AF65-F5344CB8AC3E}">
        <p14:creationId xmlns:p14="http://schemas.microsoft.com/office/powerpoint/2010/main" val="4227283821"/>
      </p:ext>
    </p:extLst>
  </p:cSld>
  <p:clrMapOvr>
    <a:masterClrMapping/>
  </p:clrMapOvr>
  <p:extLst>
    <p:ext uri="{DCECCB84-F9BA-43D5-87BE-67443E8EF086}">
      <p15:sldGuideLst xmlns:p15="http://schemas.microsoft.com/office/powerpoint/2012/main">
        <p15:guide id="1" pos="370" userDrawn="1">
          <p15:clr>
            <a:srgbClr val="FBAE40"/>
          </p15:clr>
        </p15:guide>
        <p15:guide id="3" orient="horz" pos="3974" userDrawn="1">
          <p15:clr>
            <a:srgbClr val="FBAE40"/>
          </p15:clr>
        </p15:guide>
        <p15:guide id="4" orient="horz" pos="34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puce + 1 visuel">
    <p:spTree>
      <p:nvGrpSpPr>
        <p:cNvPr id="1" name=""/>
        <p:cNvGrpSpPr/>
        <p:nvPr/>
      </p:nvGrpSpPr>
      <p:grpSpPr>
        <a:xfrm>
          <a:off x="0" y="0"/>
          <a:ext cx="0" cy="0"/>
          <a:chOff x="0" y="0"/>
          <a:chExt cx="0" cy="0"/>
        </a:xfrm>
      </p:grpSpPr>
      <p:sp>
        <p:nvSpPr>
          <p:cNvPr id="18" name="Espace réservé pour une image  17">
            <a:extLst>
              <a:ext uri="{FF2B5EF4-FFF2-40B4-BE49-F238E27FC236}">
                <a16:creationId xmlns:a16="http://schemas.microsoft.com/office/drawing/2014/main" id="{6500AD2F-5A08-B3C5-FD8C-0EE242C97BA7}"/>
              </a:ext>
            </a:extLst>
          </p:cNvPr>
          <p:cNvSpPr>
            <a:spLocks noGrp="1"/>
          </p:cNvSpPr>
          <p:nvPr>
            <p:ph type="pic" sz="quarter" idx="18"/>
          </p:nvPr>
        </p:nvSpPr>
        <p:spPr>
          <a:xfrm>
            <a:off x="6096000" y="0"/>
            <a:ext cx="6094413" cy="6858000"/>
          </a:xfrm>
          <a:solidFill>
            <a:schemeClr val="bg1">
              <a:lumMod val="85000"/>
            </a:schemeClr>
          </a:solidFill>
        </p:spPr>
        <p:txBody>
          <a:bodyPr/>
          <a:lstStyle>
            <a:lvl1pPr algn="ctr">
              <a:defRPr/>
            </a:lvl1pPr>
          </a:lstStyle>
          <a:p>
            <a:endParaRPr lang="fr-FR"/>
          </a:p>
        </p:txBody>
      </p:sp>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5" y="493292"/>
            <a:ext cx="5508624" cy="307777"/>
          </a:xfrm>
          <a:prstGeom prst="rect">
            <a:avLst/>
          </a:prstGeom>
        </p:spPr>
        <p:txBody>
          <a:bodyPr wrap="square" lIns="0" tIns="0" rIns="0" bIns="0">
            <a:spAutoFit/>
          </a:bodyPr>
          <a:lstStyle/>
          <a:p>
            <a:r>
              <a:rPr lang="fr-FR"/>
              <a:t>Modifiez le style du titre</a:t>
            </a:r>
          </a:p>
        </p:txBody>
      </p: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781364"/>
            <a:ext cx="5508624" cy="615553"/>
          </a:xfrm>
        </p:spPr>
        <p:txBody>
          <a:bodyPr wrap="square">
            <a:spAutoFit/>
          </a:bodyPr>
          <a:lstStyle>
            <a:lvl1pPr>
              <a:defRPr sz="2000">
                <a:solidFill>
                  <a:schemeClr val="accent2"/>
                </a:solidFill>
              </a:defRPr>
            </a:lvl1pPr>
          </a:lstStyle>
          <a:p>
            <a:pPr lvl="0"/>
            <a:r>
              <a:rPr lang="fr-FR"/>
              <a:t>Cliquez pour modifier les styles du texte du masque</a:t>
            </a:r>
          </a:p>
        </p:txBody>
      </p:sp>
      <p:sp>
        <p:nvSpPr>
          <p:cNvPr id="23" name="Espace réservé du texte 9">
            <a:extLst>
              <a:ext uri="{FF2B5EF4-FFF2-40B4-BE49-F238E27FC236}">
                <a16:creationId xmlns:a16="http://schemas.microsoft.com/office/drawing/2014/main" id="{DDB76F09-C79F-4713-ACAA-038C6314E6A7}"/>
              </a:ext>
            </a:extLst>
          </p:cNvPr>
          <p:cNvSpPr>
            <a:spLocks noGrp="1"/>
          </p:cNvSpPr>
          <p:nvPr>
            <p:ph type="body" sz="quarter" idx="19"/>
          </p:nvPr>
        </p:nvSpPr>
        <p:spPr>
          <a:xfrm>
            <a:off x="587375" y="2144960"/>
            <a:ext cx="4680000" cy="4163765"/>
          </a:xfrm>
        </p:spPr>
        <p:txBody>
          <a:bodyPr/>
          <a:lstStyle>
            <a:lvl1pPr marL="171450" indent="-171450">
              <a:buClr>
                <a:schemeClr val="accent2"/>
              </a:buClr>
              <a:buFont typeface="Outfit ExtraBold" pitchFamily="2" charset="0"/>
              <a:buChar char="-"/>
              <a:defRPr/>
            </a:lvl1pPr>
            <a:lvl2pPr marL="0" indent="0">
              <a:buClr>
                <a:srgbClr val="F2023A"/>
              </a:buClr>
              <a:buFontTx/>
              <a:buNone/>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 name="Graphique 2">
            <a:extLst>
              <a:ext uri="{FF2B5EF4-FFF2-40B4-BE49-F238E27FC236}">
                <a16:creationId xmlns:a16="http://schemas.microsoft.com/office/drawing/2014/main" id="{174C079D-285E-E37F-C6DC-FC5A0E9F49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299" y="6538912"/>
            <a:ext cx="162000" cy="162000"/>
          </a:xfrm>
          <a:prstGeom prst="rect">
            <a:avLst/>
          </a:prstGeom>
        </p:spPr>
      </p:pic>
      <p:cxnSp>
        <p:nvCxnSpPr>
          <p:cNvPr id="4" name="Connecteur droit 3">
            <a:extLst>
              <a:ext uri="{FF2B5EF4-FFF2-40B4-BE49-F238E27FC236}">
                <a16:creationId xmlns:a16="http://schemas.microsoft.com/office/drawing/2014/main" id="{10F46E92-8EA5-BF34-DCB2-7C64C37B8AB2}"/>
              </a:ext>
            </a:extLst>
          </p:cNvPr>
          <p:cNvCxnSpPr>
            <a:cxnSpLocks/>
          </p:cNvCxnSpPr>
          <p:nvPr userDrawn="1"/>
        </p:nvCxnSpPr>
        <p:spPr>
          <a:xfrm>
            <a:off x="587374" y="6377239"/>
            <a:ext cx="1101725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Espace réservé du pied de page 4">
            <a:extLst>
              <a:ext uri="{FF2B5EF4-FFF2-40B4-BE49-F238E27FC236}">
                <a16:creationId xmlns:a16="http://schemas.microsoft.com/office/drawing/2014/main" id="{E846B380-EC94-C48B-5257-6D8614AA3581}"/>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accent1"/>
                </a:solidFill>
              </a:defRPr>
            </a:lvl1pPr>
          </a:lstStyle>
          <a:p>
            <a:r>
              <a:rPr lang="fr-FR"/>
              <a:t>Pavillon France NRF NY 2026 – Offre d’accompagnement</a:t>
            </a:r>
            <a:endParaRPr lang="fr-FR" b="0"/>
          </a:p>
        </p:txBody>
      </p:sp>
      <p:sp>
        <p:nvSpPr>
          <p:cNvPr id="6" name="Espace réservé du numéro de diapositive 5">
            <a:extLst>
              <a:ext uri="{FF2B5EF4-FFF2-40B4-BE49-F238E27FC236}">
                <a16:creationId xmlns:a16="http://schemas.microsoft.com/office/drawing/2014/main" id="{E4AF4D3B-EFE8-E1DE-85F3-D293E4B3C004}"/>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accent1"/>
                </a:solidFill>
              </a:defRPr>
            </a:lvl1pPr>
          </a:lstStyle>
          <a:p>
            <a:fld id="{B3CD16ED-9AA8-4003-ACD3-424D078486A0}" type="slidenum">
              <a:rPr lang="fr-FR" smtClean="0"/>
              <a:pPr/>
              <a:t>‹N°›</a:t>
            </a:fld>
            <a:endParaRPr lang="fr-FR"/>
          </a:p>
        </p:txBody>
      </p:sp>
      <p:sp>
        <p:nvSpPr>
          <p:cNvPr id="7" name="Espace réservé de la date 1">
            <a:extLst>
              <a:ext uri="{FF2B5EF4-FFF2-40B4-BE49-F238E27FC236}">
                <a16:creationId xmlns:a16="http://schemas.microsoft.com/office/drawing/2014/main" id="{DAAC42FD-A342-56B8-1BA5-37A95065E8B6}"/>
              </a:ext>
            </a:extLst>
          </p:cNvPr>
          <p:cNvSpPr>
            <a:spLocks noGrp="1"/>
          </p:cNvSpPr>
          <p:nvPr>
            <p:ph type="dt" sz="half" idx="2"/>
          </p:nvPr>
        </p:nvSpPr>
        <p:spPr>
          <a:xfrm>
            <a:off x="5645999" y="6591379"/>
            <a:ext cx="900000" cy="123111"/>
          </a:xfrm>
          <a:prstGeom prst="rect">
            <a:avLst/>
          </a:prstGeom>
        </p:spPr>
        <p:txBody>
          <a:bodyPr vert="horz" wrap="none" lIns="0" tIns="0" rIns="0" bIns="0" rtlCol="0" anchor="ctr">
            <a:spAutoFit/>
          </a:bodyPr>
          <a:lstStyle>
            <a:lvl1pPr algn="ctr">
              <a:defRPr sz="800">
                <a:solidFill>
                  <a:schemeClr val="accent1"/>
                </a:solidFill>
              </a:defRPr>
            </a:lvl1pPr>
          </a:lstStyle>
          <a:p>
            <a:fld id="{7B7C4A1F-C369-4F10-A065-F1AA6F105BD0}" type="datetime1">
              <a:rPr lang="fr-FR" smtClean="0"/>
              <a:t>08/04/2025</a:t>
            </a:fld>
            <a:endParaRPr lang="fr-FR"/>
          </a:p>
        </p:txBody>
      </p:sp>
    </p:spTree>
    <p:extLst>
      <p:ext uri="{BB962C8B-B14F-4D97-AF65-F5344CB8AC3E}">
        <p14:creationId xmlns:p14="http://schemas.microsoft.com/office/powerpoint/2010/main" val="83268955"/>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974" userDrawn="1">
          <p15:clr>
            <a:srgbClr val="FBAE40"/>
          </p15:clr>
        </p15:guide>
        <p15:guide id="4" orient="horz" pos="34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ergue + 3 zones bi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F34005-D5BC-5DCB-7F8D-4FA418B41002}"/>
              </a:ext>
            </a:extLst>
          </p:cNvPr>
          <p:cNvSpPr/>
          <p:nvPr userDrawn="1"/>
        </p:nvSpPr>
        <p:spPr>
          <a:xfrm>
            <a:off x="4246269" y="1"/>
            <a:ext cx="2484436" cy="68579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aphique 6">
            <a:extLst>
              <a:ext uri="{FF2B5EF4-FFF2-40B4-BE49-F238E27FC236}">
                <a16:creationId xmlns:a16="http://schemas.microsoft.com/office/drawing/2014/main" id="{17510443-1AF7-B266-081B-ABF23D7A18A2}"/>
              </a:ext>
            </a:extLst>
          </p:cNvPr>
          <p:cNvGrpSpPr/>
          <p:nvPr/>
        </p:nvGrpSpPr>
        <p:grpSpPr>
          <a:xfrm>
            <a:off x="4416499" y="-1"/>
            <a:ext cx="2311634" cy="6859716"/>
            <a:chOff x="4545890" y="-1"/>
            <a:chExt cx="2487375" cy="6859716"/>
          </a:xfrm>
        </p:grpSpPr>
        <p:sp>
          <p:nvSpPr>
            <p:cNvPr id="10" name="Forme libre : forme 9">
              <a:extLst>
                <a:ext uri="{FF2B5EF4-FFF2-40B4-BE49-F238E27FC236}">
                  <a16:creationId xmlns:a16="http://schemas.microsoft.com/office/drawing/2014/main" id="{C2BFB3AB-7111-CC44-0DDC-424A5DFA0828}"/>
                </a:ext>
              </a:extLst>
            </p:cNvPr>
            <p:cNvSpPr/>
            <p:nvPr/>
          </p:nvSpPr>
          <p:spPr>
            <a:xfrm>
              <a:off x="5826155" y="-1"/>
              <a:ext cx="1207109" cy="1207109"/>
            </a:xfrm>
            <a:custGeom>
              <a:avLst/>
              <a:gdLst>
                <a:gd name="connsiteX0" fmla="*/ 1207110 w 1207109"/>
                <a:gd name="connsiteY0" fmla="*/ 0 h 1207109"/>
                <a:gd name="connsiteX1" fmla="*/ 0 w 1207109"/>
                <a:gd name="connsiteY1" fmla="*/ 0 h 1207109"/>
                <a:gd name="connsiteX2" fmla="*/ 1207110 w 1207109"/>
                <a:gd name="connsiteY2" fmla="*/ 1207110 h 1207109"/>
                <a:gd name="connsiteX3" fmla="*/ 1207110 w 1207109"/>
                <a:gd name="connsiteY3" fmla="*/ 0 h 1207109"/>
              </a:gdLst>
              <a:ahLst/>
              <a:cxnLst>
                <a:cxn ang="0">
                  <a:pos x="connsiteX0" y="connsiteY0"/>
                </a:cxn>
                <a:cxn ang="0">
                  <a:pos x="connsiteX1" y="connsiteY1"/>
                </a:cxn>
                <a:cxn ang="0">
                  <a:pos x="connsiteX2" y="connsiteY2"/>
                </a:cxn>
                <a:cxn ang="0">
                  <a:pos x="connsiteX3" y="connsiteY3"/>
                </a:cxn>
              </a:cxnLst>
              <a:rect l="l" t="t" r="r" b="b"/>
              <a:pathLst>
                <a:path w="1207109" h="1207109">
                  <a:moveTo>
                    <a:pt x="1207110" y="0"/>
                  </a:moveTo>
                  <a:lnTo>
                    <a:pt x="0" y="0"/>
                  </a:lnTo>
                  <a:lnTo>
                    <a:pt x="1207110" y="1207110"/>
                  </a:lnTo>
                  <a:lnTo>
                    <a:pt x="1207110" y="0"/>
                  </a:lnTo>
                  <a:close/>
                </a:path>
              </a:pathLst>
            </a:custGeom>
            <a:solidFill>
              <a:schemeClr val="accent5"/>
            </a:solidFill>
            <a:ln w="0"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DDE40EC2-8E18-C44E-7956-F656601A65E2}"/>
                </a:ext>
              </a:extLst>
            </p:cNvPr>
            <p:cNvSpPr/>
            <p:nvPr/>
          </p:nvSpPr>
          <p:spPr>
            <a:xfrm>
              <a:off x="4545890" y="5118393"/>
              <a:ext cx="1741321" cy="1741322"/>
            </a:xfrm>
            <a:custGeom>
              <a:avLst/>
              <a:gdLst>
                <a:gd name="connsiteX0" fmla="*/ 0 w 1741321"/>
                <a:gd name="connsiteY0" fmla="*/ 0 h 1741322"/>
                <a:gd name="connsiteX1" fmla="*/ 0 w 1741321"/>
                <a:gd name="connsiteY1" fmla="*/ 1741322 h 1741322"/>
                <a:gd name="connsiteX2" fmla="*/ 1741322 w 1741321"/>
                <a:gd name="connsiteY2" fmla="*/ 1741322 h 1741322"/>
                <a:gd name="connsiteX3" fmla="*/ 0 w 1741321"/>
                <a:gd name="connsiteY3" fmla="*/ 0 h 1741322"/>
              </a:gdLst>
              <a:ahLst/>
              <a:cxnLst>
                <a:cxn ang="0">
                  <a:pos x="connsiteX0" y="connsiteY0"/>
                </a:cxn>
                <a:cxn ang="0">
                  <a:pos x="connsiteX1" y="connsiteY1"/>
                </a:cxn>
                <a:cxn ang="0">
                  <a:pos x="connsiteX2" y="connsiteY2"/>
                </a:cxn>
                <a:cxn ang="0">
                  <a:pos x="connsiteX3" y="connsiteY3"/>
                </a:cxn>
              </a:cxnLst>
              <a:rect l="l" t="t" r="r" b="b"/>
              <a:pathLst>
                <a:path w="1741321" h="1741322">
                  <a:moveTo>
                    <a:pt x="0" y="0"/>
                  </a:moveTo>
                  <a:lnTo>
                    <a:pt x="0" y="1741322"/>
                  </a:lnTo>
                  <a:lnTo>
                    <a:pt x="1741322" y="1741322"/>
                  </a:lnTo>
                  <a:lnTo>
                    <a:pt x="0" y="0"/>
                  </a:lnTo>
                  <a:close/>
                </a:path>
              </a:pathLst>
            </a:custGeom>
            <a:solidFill>
              <a:schemeClr val="accent5"/>
            </a:solidFill>
            <a:ln w="0"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5F9AAB01-BF9C-B710-2FCA-0BEA1970DE17}"/>
                </a:ext>
              </a:extLst>
            </p:cNvPr>
            <p:cNvSpPr/>
            <p:nvPr/>
          </p:nvSpPr>
          <p:spPr>
            <a:xfrm>
              <a:off x="4545890" y="2985485"/>
              <a:ext cx="2487375" cy="3874229"/>
            </a:xfrm>
            <a:custGeom>
              <a:avLst/>
              <a:gdLst>
                <a:gd name="connsiteX0" fmla="*/ 2487376 w 2487375"/>
                <a:gd name="connsiteY0" fmla="*/ 3874230 h 3874229"/>
                <a:gd name="connsiteX1" fmla="*/ 2487376 w 2487375"/>
                <a:gd name="connsiteY1" fmla="*/ 2487439 h 3874229"/>
                <a:gd name="connsiteX2" fmla="*/ 0 w 2487375"/>
                <a:gd name="connsiteY2" fmla="*/ 0 h 3874229"/>
                <a:gd name="connsiteX3" fmla="*/ 0 w 2487375"/>
                <a:gd name="connsiteY3" fmla="*/ 2132908 h 3874229"/>
                <a:gd name="connsiteX4" fmla="*/ 1741322 w 2487375"/>
                <a:gd name="connsiteY4" fmla="*/ 3874230 h 3874229"/>
                <a:gd name="connsiteX5" fmla="*/ 2487376 w 2487375"/>
                <a:gd name="connsiteY5" fmla="*/ 3874230 h 38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7375" h="3874229">
                  <a:moveTo>
                    <a:pt x="2487376" y="3874230"/>
                  </a:moveTo>
                  <a:lnTo>
                    <a:pt x="2487376" y="2487439"/>
                  </a:lnTo>
                  <a:lnTo>
                    <a:pt x="0" y="0"/>
                  </a:lnTo>
                  <a:lnTo>
                    <a:pt x="0" y="2132908"/>
                  </a:lnTo>
                  <a:lnTo>
                    <a:pt x="1741322" y="3874230"/>
                  </a:lnTo>
                  <a:lnTo>
                    <a:pt x="2487376" y="3874230"/>
                  </a:lnTo>
                  <a:close/>
                </a:path>
              </a:pathLst>
            </a:custGeom>
            <a:solidFill>
              <a:schemeClr val="accent6"/>
            </a:solidFill>
            <a:ln w="0"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9CFB2208-4D39-C093-70D8-52D2261D764B}"/>
                </a:ext>
              </a:extLst>
            </p:cNvPr>
            <p:cNvSpPr/>
            <p:nvPr/>
          </p:nvSpPr>
          <p:spPr>
            <a:xfrm>
              <a:off x="4545890" y="-1"/>
              <a:ext cx="2487375" cy="3340017"/>
            </a:xfrm>
            <a:custGeom>
              <a:avLst/>
              <a:gdLst>
                <a:gd name="connsiteX0" fmla="*/ 2487376 w 2487375"/>
                <a:gd name="connsiteY0" fmla="*/ 3340018 h 3340017"/>
                <a:gd name="connsiteX1" fmla="*/ 2487376 w 2487375"/>
                <a:gd name="connsiteY1" fmla="*/ 1207110 h 3340017"/>
                <a:gd name="connsiteX2" fmla="*/ 1280266 w 2487375"/>
                <a:gd name="connsiteY2" fmla="*/ 0 h 3340017"/>
                <a:gd name="connsiteX3" fmla="*/ 0 w 2487375"/>
                <a:gd name="connsiteY3" fmla="*/ 0 h 3340017"/>
                <a:gd name="connsiteX4" fmla="*/ 0 w 2487375"/>
                <a:gd name="connsiteY4" fmla="*/ 862494 h 3340017"/>
                <a:gd name="connsiteX5" fmla="*/ 128325 w 2487375"/>
                <a:gd name="connsiteY5" fmla="*/ 980904 h 3340017"/>
                <a:gd name="connsiteX6" fmla="*/ 2487376 w 2487375"/>
                <a:gd name="connsiteY6" fmla="*/ 3339954 h 33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7375" h="3340017">
                  <a:moveTo>
                    <a:pt x="2487376" y="3340018"/>
                  </a:moveTo>
                  <a:lnTo>
                    <a:pt x="2487376" y="1207110"/>
                  </a:lnTo>
                  <a:lnTo>
                    <a:pt x="1280266" y="0"/>
                  </a:lnTo>
                  <a:lnTo>
                    <a:pt x="0" y="0"/>
                  </a:lnTo>
                  <a:lnTo>
                    <a:pt x="0" y="862494"/>
                  </a:lnTo>
                  <a:cubicBezTo>
                    <a:pt x="43983" y="899930"/>
                    <a:pt x="86821" y="939400"/>
                    <a:pt x="128325" y="980904"/>
                  </a:cubicBezTo>
                  <a:lnTo>
                    <a:pt x="2487376" y="3339954"/>
                  </a:lnTo>
                  <a:close/>
                </a:path>
              </a:pathLst>
            </a:custGeom>
            <a:solidFill>
              <a:schemeClr val="accent6"/>
            </a:solidFill>
            <a:ln w="0" cap="flat">
              <a:no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72D4D06B-C91C-8BF8-4DB6-D748FB7A8C77}"/>
                </a:ext>
              </a:extLst>
            </p:cNvPr>
            <p:cNvSpPr/>
            <p:nvPr/>
          </p:nvSpPr>
          <p:spPr>
            <a:xfrm>
              <a:off x="4545890" y="862492"/>
              <a:ext cx="2487375" cy="4610432"/>
            </a:xfrm>
            <a:custGeom>
              <a:avLst/>
              <a:gdLst>
                <a:gd name="connsiteX0" fmla="*/ 2487376 w 2487375"/>
                <a:gd name="connsiteY0" fmla="*/ 2477524 h 4610432"/>
                <a:gd name="connsiteX1" fmla="*/ 128325 w 2487375"/>
                <a:gd name="connsiteY1" fmla="*/ 118410 h 4610432"/>
                <a:gd name="connsiteX2" fmla="*/ 0 w 2487375"/>
                <a:gd name="connsiteY2" fmla="*/ 0 h 4610432"/>
                <a:gd name="connsiteX3" fmla="*/ 0 w 2487375"/>
                <a:gd name="connsiteY3" fmla="*/ 2122993 h 4610432"/>
                <a:gd name="connsiteX4" fmla="*/ 2487376 w 2487375"/>
                <a:gd name="connsiteY4" fmla="*/ 4610432 h 4610432"/>
                <a:gd name="connsiteX5" fmla="*/ 2487376 w 2487375"/>
                <a:gd name="connsiteY5" fmla="*/ 2477461 h 461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7375" h="4610432">
                  <a:moveTo>
                    <a:pt x="2487376" y="2477524"/>
                  </a:moveTo>
                  <a:lnTo>
                    <a:pt x="128325" y="118410"/>
                  </a:lnTo>
                  <a:cubicBezTo>
                    <a:pt x="86821" y="76906"/>
                    <a:pt x="43919" y="37436"/>
                    <a:pt x="0" y="0"/>
                  </a:cubicBezTo>
                  <a:lnTo>
                    <a:pt x="0" y="2122993"/>
                  </a:lnTo>
                  <a:lnTo>
                    <a:pt x="2487376" y="4610432"/>
                  </a:lnTo>
                  <a:lnTo>
                    <a:pt x="2487376" y="2477461"/>
                  </a:lnTo>
                  <a:close/>
                </a:path>
              </a:pathLst>
            </a:custGeom>
            <a:solidFill>
              <a:schemeClr val="accent5"/>
            </a:solidFill>
            <a:ln w="0" cap="flat">
              <a:noFill/>
              <a:prstDash val="solid"/>
              <a:miter/>
            </a:ln>
          </p:spPr>
          <p:txBody>
            <a:bodyPr rtlCol="0" anchor="ctr"/>
            <a:lstStyle/>
            <a:p>
              <a:endParaRPr lang="fr-FR"/>
            </a:p>
          </p:txBody>
        </p:sp>
      </p:grpSp>
      <p:sp>
        <p:nvSpPr>
          <p:cNvPr id="13" name="Espace réservé pour une image  17">
            <a:extLst>
              <a:ext uri="{FF2B5EF4-FFF2-40B4-BE49-F238E27FC236}">
                <a16:creationId xmlns:a16="http://schemas.microsoft.com/office/drawing/2014/main" id="{CB4345EB-9EEB-77AA-B785-5501AA6C9827}"/>
              </a:ext>
            </a:extLst>
          </p:cNvPr>
          <p:cNvSpPr>
            <a:spLocks noGrp="1"/>
          </p:cNvSpPr>
          <p:nvPr>
            <p:ph type="pic" sz="quarter" idx="18"/>
          </p:nvPr>
        </p:nvSpPr>
        <p:spPr>
          <a:xfrm>
            <a:off x="7032626" y="0"/>
            <a:ext cx="5157788" cy="6858000"/>
          </a:xfrm>
          <a:solidFill>
            <a:schemeClr val="bg1">
              <a:lumMod val="85000"/>
            </a:schemeClr>
          </a:solidFill>
        </p:spPr>
        <p:txBody>
          <a:bodyPr/>
          <a:lstStyle>
            <a:lvl1pPr algn="ctr">
              <a:defRPr/>
            </a:lvl1pPr>
          </a:lstStyle>
          <a:p>
            <a:endParaRPr lang="fr-FR"/>
          </a:p>
        </p:txBody>
      </p:sp>
      <p:sp>
        <p:nvSpPr>
          <p:cNvPr id="5" name="Rectangle 4">
            <a:extLst>
              <a:ext uri="{FF2B5EF4-FFF2-40B4-BE49-F238E27FC236}">
                <a16:creationId xmlns:a16="http://schemas.microsoft.com/office/drawing/2014/main" id="{45EF5034-F3D4-25F9-4C21-CE92E33459A9}"/>
              </a:ext>
            </a:extLst>
          </p:cNvPr>
          <p:cNvSpPr/>
          <p:nvPr userDrawn="1"/>
        </p:nvSpPr>
        <p:spPr>
          <a:xfrm>
            <a:off x="0" y="0"/>
            <a:ext cx="442754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5" y="493292"/>
            <a:ext cx="3960813" cy="307777"/>
          </a:xfrm>
          <a:prstGeom prst="rect">
            <a:avLst/>
          </a:prstGeom>
        </p:spPr>
        <p:txBody>
          <a:bodyPr wrap="square" lIns="0" tIns="0" rIns="0" bIns="0">
            <a:spAutoFit/>
          </a:bodyPr>
          <a:lstStyle>
            <a:lvl1pPr>
              <a:defRPr>
                <a:solidFill>
                  <a:schemeClr val="bg1"/>
                </a:solidFill>
              </a:defRPr>
            </a:lvl1pPr>
          </a:lstStyle>
          <a:p>
            <a:r>
              <a:rPr lang="fr-FR"/>
              <a:t>Modifiez le style du titre</a:t>
            </a:r>
          </a:p>
        </p:txBody>
      </p:sp>
      <p:sp>
        <p:nvSpPr>
          <p:cNvPr id="21" name="Espace réservé du texte 18">
            <a:extLst>
              <a:ext uri="{FF2B5EF4-FFF2-40B4-BE49-F238E27FC236}">
                <a16:creationId xmlns:a16="http://schemas.microsoft.com/office/drawing/2014/main" id="{687E4D9F-3E82-6B61-414F-6C01838BEC60}"/>
              </a:ext>
            </a:extLst>
          </p:cNvPr>
          <p:cNvSpPr>
            <a:spLocks noGrp="1"/>
          </p:cNvSpPr>
          <p:nvPr>
            <p:ph type="body" sz="quarter" idx="16"/>
          </p:nvPr>
        </p:nvSpPr>
        <p:spPr>
          <a:xfrm>
            <a:off x="593086" y="1517301"/>
            <a:ext cx="3780000" cy="4780964"/>
          </a:xfrm>
        </p:spPr>
        <p:txBody>
          <a:bodyPr>
            <a:noAutofit/>
          </a:bodyPr>
          <a:lstStyle>
            <a:lvl1pPr>
              <a:defRPr sz="2800" b="1">
                <a:solidFill>
                  <a:schemeClr val="bg1"/>
                </a:solidFill>
              </a:defRPr>
            </a:lvl1pPr>
          </a:lstStyle>
          <a:p>
            <a:pPr lvl="0"/>
            <a:r>
              <a:rPr lang="fr-FR"/>
              <a:t>Cliquez pour modifier les styles du texte du masque</a:t>
            </a:r>
          </a:p>
        </p:txBody>
      </p:sp>
      <p:pic>
        <p:nvPicPr>
          <p:cNvPr id="17" name="Graphique 16">
            <a:extLst>
              <a:ext uri="{FF2B5EF4-FFF2-40B4-BE49-F238E27FC236}">
                <a16:creationId xmlns:a16="http://schemas.microsoft.com/office/drawing/2014/main" id="{080BA34B-E843-7E8B-4366-0FBF228876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0D9278B6-16E5-5992-D59B-E26812E66D2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Espace réservé du pied de page 4">
            <a:extLst>
              <a:ext uri="{FF2B5EF4-FFF2-40B4-BE49-F238E27FC236}">
                <a16:creationId xmlns:a16="http://schemas.microsoft.com/office/drawing/2014/main" id="{2CBEC69D-65AE-1221-49E1-D5F3CAAD9B2D}"/>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24" name="Espace réservé du numéro de diapositive 5">
            <a:extLst>
              <a:ext uri="{FF2B5EF4-FFF2-40B4-BE49-F238E27FC236}">
                <a16:creationId xmlns:a16="http://schemas.microsoft.com/office/drawing/2014/main" id="{384996CF-7D6A-D056-42D3-1008A9A0D005}"/>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sp>
        <p:nvSpPr>
          <p:cNvPr id="25" name="Espace réservé de la date 1">
            <a:extLst>
              <a:ext uri="{FF2B5EF4-FFF2-40B4-BE49-F238E27FC236}">
                <a16:creationId xmlns:a16="http://schemas.microsoft.com/office/drawing/2014/main" id="{14DA0E23-FDF1-D405-3431-5863BBA5A10A}"/>
              </a:ext>
            </a:extLst>
          </p:cNvPr>
          <p:cNvSpPr>
            <a:spLocks noGrp="1"/>
          </p:cNvSpPr>
          <p:nvPr>
            <p:ph type="dt" sz="half" idx="2"/>
          </p:nvPr>
        </p:nvSpPr>
        <p:spPr>
          <a:xfrm>
            <a:off x="5249577"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FC0F7E52-E07F-4169-A9F2-643FF1B5A1AD}" type="datetime1">
              <a:rPr lang="fr-FR" smtClean="0"/>
              <a:t>08/04/2025</a:t>
            </a:fld>
            <a:endParaRPr lang="fr-FR"/>
          </a:p>
        </p:txBody>
      </p:sp>
    </p:spTree>
    <p:extLst>
      <p:ext uri="{BB962C8B-B14F-4D97-AF65-F5344CB8AC3E}">
        <p14:creationId xmlns:p14="http://schemas.microsoft.com/office/powerpoint/2010/main" val="3299781783"/>
      </p:ext>
    </p:extLst>
  </p:cSld>
  <p:clrMapOvr>
    <a:masterClrMapping/>
  </p:clrMapOvr>
  <p:extLst>
    <p:ext uri="{DCECCB84-F9BA-43D5-87BE-67443E8EF086}">
      <p15:sldGuideLst xmlns:p15="http://schemas.microsoft.com/office/powerpoint/2012/main">
        <p15:guide id="1" pos="370" userDrawn="1">
          <p15:clr>
            <a:srgbClr val="FBAE40"/>
          </p15:clr>
        </p15:guide>
        <p15:guide id="3" orient="horz" pos="3974" userDrawn="1">
          <p15:clr>
            <a:srgbClr val="FBAE40"/>
          </p15:clr>
        </p15:guide>
        <p15:guide id="4" orient="horz" pos="34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iffres + visuel fond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37ECDF-6B36-7023-227A-615D791D6E61}"/>
              </a:ext>
            </a:extLst>
          </p:cNvPr>
          <p:cNvSpPr/>
          <p:nvPr userDrawn="1"/>
        </p:nvSpPr>
        <p:spPr>
          <a:xfrm>
            <a:off x="6720498" y="0"/>
            <a:ext cx="5508624"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4" y="493292"/>
            <a:ext cx="6133123" cy="307777"/>
          </a:xfrm>
          <a:prstGeom prst="rect">
            <a:avLst/>
          </a:prstGeom>
        </p:spPr>
        <p:txBody>
          <a:bodyPr wrap="square" lIns="0" tIns="0" rIns="0" bIns="0">
            <a:spAutoFit/>
          </a:bodyPr>
          <a:lstStyle/>
          <a:p>
            <a:r>
              <a:rPr lang="fr-FR"/>
              <a:t>Modifiez le style du titre</a:t>
            </a:r>
          </a:p>
        </p:txBody>
      </p: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19"/>
            <a:ext cx="6121400" cy="233797"/>
          </a:xfrm>
        </p:spPr>
        <p:txBody>
          <a:bodyPr wrap="square">
            <a:spAutoFit/>
          </a:bodyPr>
          <a:lstStyle>
            <a:lvl1pPr>
              <a:defRPr sz="1500">
                <a:solidFill>
                  <a:schemeClr val="accent1"/>
                </a:solidFill>
              </a:defRPr>
            </a:lvl1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F28197AE-7AB1-A388-466A-041989D5A21D}"/>
              </a:ext>
            </a:extLst>
          </p:cNvPr>
          <p:cNvSpPr>
            <a:spLocks noGrp="1"/>
          </p:cNvSpPr>
          <p:nvPr>
            <p:ph type="body" sz="quarter" idx="15" hasCustomPrompt="1"/>
          </p:nvPr>
        </p:nvSpPr>
        <p:spPr>
          <a:xfrm>
            <a:off x="701963" y="1202566"/>
            <a:ext cx="1800000" cy="1061829"/>
          </a:xfrm>
        </p:spPr>
        <p:txBody>
          <a:bodyPr wrap="square">
            <a:spAutoFit/>
          </a:bodyPr>
          <a:lstStyle>
            <a:lvl1pPr algn="l">
              <a:lnSpc>
                <a:spcPct val="100000"/>
              </a:lnSpc>
              <a:defRPr sz="6900">
                <a:solidFill>
                  <a:schemeClr val="accent4"/>
                </a:solidFill>
                <a:latin typeface="Outfit Thin" pitchFamily="2" charset="0"/>
              </a:defRPr>
            </a:lvl1pPr>
          </a:lstStyle>
          <a:p>
            <a:pPr lvl="0"/>
            <a:r>
              <a:rPr lang="fr-FR"/>
              <a:t>XXX</a:t>
            </a:r>
          </a:p>
        </p:txBody>
      </p:sp>
      <p:sp>
        <p:nvSpPr>
          <p:cNvPr id="16" name="Espace réservé du texte 15">
            <a:extLst>
              <a:ext uri="{FF2B5EF4-FFF2-40B4-BE49-F238E27FC236}">
                <a16:creationId xmlns:a16="http://schemas.microsoft.com/office/drawing/2014/main" id="{1A6925B7-AF42-F7A8-3631-42C600B18433}"/>
              </a:ext>
            </a:extLst>
          </p:cNvPr>
          <p:cNvSpPr>
            <a:spLocks noGrp="1"/>
          </p:cNvSpPr>
          <p:nvPr>
            <p:ph type="body" sz="quarter" idx="17"/>
          </p:nvPr>
        </p:nvSpPr>
        <p:spPr>
          <a:xfrm>
            <a:off x="746649" y="2119084"/>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10" name="Espace réservé du texte 11">
            <a:extLst>
              <a:ext uri="{FF2B5EF4-FFF2-40B4-BE49-F238E27FC236}">
                <a16:creationId xmlns:a16="http://schemas.microsoft.com/office/drawing/2014/main" id="{552D9801-38C1-D6AA-03A1-FC77E33C4C2A}"/>
              </a:ext>
            </a:extLst>
          </p:cNvPr>
          <p:cNvSpPr>
            <a:spLocks noGrp="1"/>
          </p:cNvSpPr>
          <p:nvPr>
            <p:ph type="body" sz="quarter" idx="19" hasCustomPrompt="1"/>
          </p:nvPr>
        </p:nvSpPr>
        <p:spPr>
          <a:xfrm>
            <a:off x="2955278" y="1831791"/>
            <a:ext cx="1800000" cy="1077218"/>
          </a:xfrm>
        </p:spPr>
        <p:txBody>
          <a:bodyPr wrap="square">
            <a:spAutoFit/>
          </a:bodyPr>
          <a:lstStyle>
            <a:lvl1pPr algn="l">
              <a:defRPr sz="6900">
                <a:solidFill>
                  <a:schemeClr val="accent4"/>
                </a:solidFill>
                <a:latin typeface="Outfit Thin" pitchFamily="2" charset="0"/>
              </a:defRPr>
            </a:lvl1pPr>
          </a:lstStyle>
          <a:p>
            <a:pPr lvl="0"/>
            <a:r>
              <a:rPr lang="fr-FR"/>
              <a:t>XXX</a:t>
            </a:r>
          </a:p>
        </p:txBody>
      </p:sp>
      <p:sp>
        <p:nvSpPr>
          <p:cNvPr id="14" name="Espace réservé du texte 11">
            <a:extLst>
              <a:ext uri="{FF2B5EF4-FFF2-40B4-BE49-F238E27FC236}">
                <a16:creationId xmlns:a16="http://schemas.microsoft.com/office/drawing/2014/main" id="{FE403C6B-6937-F938-5088-9C50958B3C28}"/>
              </a:ext>
            </a:extLst>
          </p:cNvPr>
          <p:cNvSpPr>
            <a:spLocks noGrp="1"/>
          </p:cNvSpPr>
          <p:nvPr>
            <p:ph type="body" sz="quarter" idx="20" hasCustomPrompt="1"/>
          </p:nvPr>
        </p:nvSpPr>
        <p:spPr>
          <a:xfrm>
            <a:off x="718441" y="3079798"/>
            <a:ext cx="1800000" cy="1077218"/>
          </a:xfrm>
        </p:spPr>
        <p:txBody>
          <a:bodyPr wrap="square">
            <a:spAutoFit/>
          </a:bodyPr>
          <a:lstStyle>
            <a:lvl1pPr algn="l">
              <a:defRPr sz="6900">
                <a:solidFill>
                  <a:schemeClr val="accent4"/>
                </a:solidFill>
                <a:latin typeface="Outfit Thin" pitchFamily="2" charset="0"/>
              </a:defRPr>
            </a:lvl1pPr>
          </a:lstStyle>
          <a:p>
            <a:pPr lvl="0"/>
            <a:r>
              <a:rPr lang="fr-FR"/>
              <a:t>+XX</a:t>
            </a:r>
          </a:p>
        </p:txBody>
      </p:sp>
      <p:sp>
        <p:nvSpPr>
          <p:cNvPr id="19" name="Espace réservé du texte 11">
            <a:extLst>
              <a:ext uri="{FF2B5EF4-FFF2-40B4-BE49-F238E27FC236}">
                <a16:creationId xmlns:a16="http://schemas.microsoft.com/office/drawing/2014/main" id="{1016783B-99EF-34A3-B55C-9C9A13BA62DE}"/>
              </a:ext>
            </a:extLst>
          </p:cNvPr>
          <p:cNvSpPr>
            <a:spLocks noGrp="1"/>
          </p:cNvSpPr>
          <p:nvPr>
            <p:ph type="body" sz="quarter" idx="21" hasCustomPrompt="1"/>
          </p:nvPr>
        </p:nvSpPr>
        <p:spPr>
          <a:xfrm>
            <a:off x="2939595" y="4054765"/>
            <a:ext cx="2305645" cy="1116781"/>
          </a:xfrm>
        </p:spPr>
        <p:txBody>
          <a:bodyPr wrap="square">
            <a:spAutoFit/>
          </a:bodyPr>
          <a:lstStyle>
            <a:lvl1pPr algn="l">
              <a:lnSpc>
                <a:spcPts val="4000"/>
              </a:lnSpc>
              <a:defRPr sz="6900">
                <a:solidFill>
                  <a:schemeClr val="accent4"/>
                </a:solidFill>
                <a:latin typeface="Outfit Thin" pitchFamily="2" charset="0"/>
              </a:defRPr>
            </a:lvl1pPr>
          </a:lstStyle>
          <a:p>
            <a:pPr lvl="0"/>
            <a:r>
              <a:rPr lang="fr-FR"/>
              <a:t>+XXX</a:t>
            </a:r>
          </a:p>
          <a:p>
            <a:pPr lvl="0"/>
            <a:r>
              <a:rPr lang="fr-FR"/>
              <a:t>  pays</a:t>
            </a:r>
          </a:p>
        </p:txBody>
      </p:sp>
      <p:sp>
        <p:nvSpPr>
          <p:cNvPr id="20" name="Espace réservé du texte 11">
            <a:extLst>
              <a:ext uri="{FF2B5EF4-FFF2-40B4-BE49-F238E27FC236}">
                <a16:creationId xmlns:a16="http://schemas.microsoft.com/office/drawing/2014/main" id="{B78D5E2C-C5FE-5A26-2051-DDAC54255800}"/>
              </a:ext>
            </a:extLst>
          </p:cNvPr>
          <p:cNvSpPr>
            <a:spLocks noGrp="1"/>
          </p:cNvSpPr>
          <p:nvPr>
            <p:ph type="body" sz="quarter" idx="22" hasCustomPrompt="1"/>
          </p:nvPr>
        </p:nvSpPr>
        <p:spPr>
          <a:xfrm>
            <a:off x="720443" y="4686843"/>
            <a:ext cx="1800000" cy="1061829"/>
          </a:xfrm>
        </p:spPr>
        <p:txBody>
          <a:bodyPr wrap="square">
            <a:spAutoFit/>
          </a:bodyPr>
          <a:lstStyle>
            <a:lvl1pPr algn="l">
              <a:defRPr sz="6900">
                <a:solidFill>
                  <a:schemeClr val="accent4"/>
                </a:solidFill>
                <a:latin typeface="Outfit Thin" pitchFamily="2" charset="0"/>
              </a:defRPr>
            </a:lvl1pPr>
          </a:lstStyle>
          <a:p>
            <a:pPr lvl="0"/>
            <a:r>
              <a:rPr lang="fr-FR"/>
              <a:t>XX</a:t>
            </a:r>
          </a:p>
        </p:txBody>
      </p:sp>
      <p:sp>
        <p:nvSpPr>
          <p:cNvPr id="21" name="Espace réservé du texte 15">
            <a:extLst>
              <a:ext uri="{FF2B5EF4-FFF2-40B4-BE49-F238E27FC236}">
                <a16:creationId xmlns:a16="http://schemas.microsoft.com/office/drawing/2014/main" id="{4D8D52EC-8AD9-FCC8-06F5-674714C1C375}"/>
              </a:ext>
            </a:extLst>
          </p:cNvPr>
          <p:cNvSpPr>
            <a:spLocks noGrp="1"/>
          </p:cNvSpPr>
          <p:nvPr>
            <p:ph type="body" sz="quarter" idx="23"/>
          </p:nvPr>
        </p:nvSpPr>
        <p:spPr>
          <a:xfrm>
            <a:off x="2977621" y="2743443"/>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22" name="Espace réservé du texte 15">
            <a:extLst>
              <a:ext uri="{FF2B5EF4-FFF2-40B4-BE49-F238E27FC236}">
                <a16:creationId xmlns:a16="http://schemas.microsoft.com/office/drawing/2014/main" id="{83571399-0E1C-E2DB-89B0-1096AD0D0E27}"/>
              </a:ext>
            </a:extLst>
          </p:cNvPr>
          <p:cNvSpPr>
            <a:spLocks noGrp="1"/>
          </p:cNvSpPr>
          <p:nvPr>
            <p:ph type="body" sz="quarter" idx="24"/>
          </p:nvPr>
        </p:nvSpPr>
        <p:spPr>
          <a:xfrm>
            <a:off x="1224792" y="4018341"/>
            <a:ext cx="1495404" cy="646331"/>
          </a:xfrm>
        </p:spPr>
        <p:txBody>
          <a:bodyPr wrap="square">
            <a:spAutoFit/>
          </a:bodyPr>
          <a:lstStyle>
            <a:lvl1pPr>
              <a:defRPr sz="1400" b="0">
                <a:solidFill>
                  <a:schemeClr val="accent1"/>
                </a:solidFill>
                <a:latin typeface="+mj-lt"/>
              </a:defRPr>
            </a:lvl1pPr>
          </a:lstStyle>
          <a:p>
            <a:pPr lvl="0"/>
            <a:r>
              <a:rPr lang="fr-FR"/>
              <a:t>Cliquez pour modifier les styles du texte</a:t>
            </a:r>
          </a:p>
        </p:txBody>
      </p:sp>
      <p:sp>
        <p:nvSpPr>
          <p:cNvPr id="23" name="Espace réservé du texte 15">
            <a:extLst>
              <a:ext uri="{FF2B5EF4-FFF2-40B4-BE49-F238E27FC236}">
                <a16:creationId xmlns:a16="http://schemas.microsoft.com/office/drawing/2014/main" id="{D722EDE0-F47F-B7F9-B33B-9ECE2CD01343}"/>
              </a:ext>
            </a:extLst>
          </p:cNvPr>
          <p:cNvSpPr>
            <a:spLocks noGrp="1"/>
          </p:cNvSpPr>
          <p:nvPr>
            <p:ph type="body" sz="quarter" idx="25"/>
          </p:nvPr>
        </p:nvSpPr>
        <p:spPr>
          <a:xfrm>
            <a:off x="3355348" y="5206255"/>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24" name="Espace réservé du texte 15">
            <a:extLst>
              <a:ext uri="{FF2B5EF4-FFF2-40B4-BE49-F238E27FC236}">
                <a16:creationId xmlns:a16="http://schemas.microsoft.com/office/drawing/2014/main" id="{8FE7AE96-905A-1E24-6DD0-DF02B75E0D2B}"/>
              </a:ext>
            </a:extLst>
          </p:cNvPr>
          <p:cNvSpPr>
            <a:spLocks noGrp="1"/>
          </p:cNvSpPr>
          <p:nvPr>
            <p:ph type="body" sz="quarter" idx="26"/>
          </p:nvPr>
        </p:nvSpPr>
        <p:spPr>
          <a:xfrm>
            <a:off x="746649" y="5603215"/>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31" name="Espace réservé du texte 15">
            <a:extLst>
              <a:ext uri="{FF2B5EF4-FFF2-40B4-BE49-F238E27FC236}">
                <a16:creationId xmlns:a16="http://schemas.microsoft.com/office/drawing/2014/main" id="{C6EEE562-F2D9-CCAA-8BCC-B2EE4676E52C}"/>
              </a:ext>
            </a:extLst>
          </p:cNvPr>
          <p:cNvSpPr>
            <a:spLocks noGrp="1"/>
          </p:cNvSpPr>
          <p:nvPr>
            <p:ph type="body" sz="quarter" idx="28"/>
          </p:nvPr>
        </p:nvSpPr>
        <p:spPr>
          <a:xfrm>
            <a:off x="2977621" y="3510685"/>
            <a:ext cx="1755314" cy="215444"/>
          </a:xfrm>
        </p:spPr>
        <p:txBody>
          <a:bodyPr wrap="square">
            <a:spAutoFit/>
          </a:bodyPr>
          <a:lstStyle>
            <a:lvl1pPr>
              <a:defRPr sz="1400" b="0">
                <a:solidFill>
                  <a:schemeClr val="accent1"/>
                </a:solidFill>
                <a:latin typeface="+mj-lt"/>
              </a:defRPr>
            </a:lvl1pPr>
          </a:lstStyle>
          <a:p>
            <a:pPr lvl="0"/>
            <a:r>
              <a:rPr lang="fr-FR"/>
              <a:t>Cliquez pour modifier</a:t>
            </a:r>
          </a:p>
        </p:txBody>
      </p:sp>
      <p:sp>
        <p:nvSpPr>
          <p:cNvPr id="28" name="Espace réservé pour une image  27">
            <a:extLst>
              <a:ext uri="{FF2B5EF4-FFF2-40B4-BE49-F238E27FC236}">
                <a16:creationId xmlns:a16="http://schemas.microsoft.com/office/drawing/2014/main" id="{72997AD0-3F92-BB7C-F331-2D8FC9785043}"/>
              </a:ext>
            </a:extLst>
          </p:cNvPr>
          <p:cNvSpPr>
            <a:spLocks noGrp="1"/>
          </p:cNvSpPr>
          <p:nvPr>
            <p:ph type="pic" sz="quarter" idx="27"/>
          </p:nvPr>
        </p:nvSpPr>
        <p:spPr>
          <a:xfrm>
            <a:off x="5357434" y="1736725"/>
            <a:ext cx="6102000" cy="4068000"/>
          </a:xfrm>
        </p:spPr>
        <p:txBody>
          <a:bodyPr/>
          <a:lstStyle/>
          <a:p>
            <a:endParaRPr lang="fr-FR"/>
          </a:p>
        </p:txBody>
      </p:sp>
      <p:pic>
        <p:nvPicPr>
          <p:cNvPr id="3" name="Graphique 2">
            <a:extLst>
              <a:ext uri="{FF2B5EF4-FFF2-40B4-BE49-F238E27FC236}">
                <a16:creationId xmlns:a16="http://schemas.microsoft.com/office/drawing/2014/main" id="{119B8399-57A7-4282-64B4-84CC4EAAE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299" y="6538912"/>
            <a:ext cx="162000" cy="162000"/>
          </a:xfrm>
          <a:prstGeom prst="rect">
            <a:avLst/>
          </a:prstGeom>
        </p:spPr>
      </p:pic>
      <p:cxnSp>
        <p:nvCxnSpPr>
          <p:cNvPr id="4" name="Connecteur droit 3">
            <a:extLst>
              <a:ext uri="{FF2B5EF4-FFF2-40B4-BE49-F238E27FC236}">
                <a16:creationId xmlns:a16="http://schemas.microsoft.com/office/drawing/2014/main" id="{56D811A5-805F-2F33-EC77-C2C1D030E459}"/>
              </a:ext>
            </a:extLst>
          </p:cNvPr>
          <p:cNvCxnSpPr>
            <a:cxnSpLocks/>
          </p:cNvCxnSpPr>
          <p:nvPr userDrawn="1"/>
        </p:nvCxnSpPr>
        <p:spPr>
          <a:xfrm>
            <a:off x="587374" y="6377239"/>
            <a:ext cx="1101725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Espace réservé du pied de page 4">
            <a:extLst>
              <a:ext uri="{FF2B5EF4-FFF2-40B4-BE49-F238E27FC236}">
                <a16:creationId xmlns:a16="http://schemas.microsoft.com/office/drawing/2014/main" id="{7FE48E80-A560-74AA-76C2-DBCB86666766}"/>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accent1"/>
                </a:solidFill>
              </a:defRPr>
            </a:lvl1pPr>
          </a:lstStyle>
          <a:p>
            <a:r>
              <a:rPr lang="fr-FR"/>
              <a:t>Pavillon France NRF NY 2026 – Offre d’accompagnement</a:t>
            </a:r>
            <a:endParaRPr lang="fr-FR" b="0"/>
          </a:p>
        </p:txBody>
      </p:sp>
      <p:sp>
        <p:nvSpPr>
          <p:cNvPr id="7" name="Espace réservé du numéro de diapositive 5">
            <a:extLst>
              <a:ext uri="{FF2B5EF4-FFF2-40B4-BE49-F238E27FC236}">
                <a16:creationId xmlns:a16="http://schemas.microsoft.com/office/drawing/2014/main" id="{3B9C135A-ED57-6DCB-CFB1-F7074E2DA8A6}"/>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accent1"/>
                </a:solidFill>
              </a:defRPr>
            </a:lvl1pPr>
          </a:lstStyle>
          <a:p>
            <a:fld id="{B3CD16ED-9AA8-4003-ACD3-424D078486A0}" type="slidenum">
              <a:rPr lang="fr-FR" smtClean="0"/>
              <a:pPr/>
              <a:t>‹N°›</a:t>
            </a:fld>
            <a:endParaRPr lang="fr-FR"/>
          </a:p>
        </p:txBody>
      </p:sp>
      <p:sp>
        <p:nvSpPr>
          <p:cNvPr id="8" name="Espace réservé de la date 1">
            <a:extLst>
              <a:ext uri="{FF2B5EF4-FFF2-40B4-BE49-F238E27FC236}">
                <a16:creationId xmlns:a16="http://schemas.microsoft.com/office/drawing/2014/main" id="{5985772C-3356-732C-D555-674CCCBEDB79}"/>
              </a:ext>
            </a:extLst>
          </p:cNvPr>
          <p:cNvSpPr>
            <a:spLocks noGrp="1"/>
          </p:cNvSpPr>
          <p:nvPr>
            <p:ph type="dt" sz="half" idx="2"/>
          </p:nvPr>
        </p:nvSpPr>
        <p:spPr>
          <a:xfrm>
            <a:off x="5645999" y="6591379"/>
            <a:ext cx="900000" cy="123111"/>
          </a:xfrm>
          <a:prstGeom prst="rect">
            <a:avLst/>
          </a:prstGeom>
        </p:spPr>
        <p:txBody>
          <a:bodyPr vert="horz" wrap="none" lIns="0" tIns="0" rIns="0" bIns="0" rtlCol="0" anchor="ctr">
            <a:spAutoFit/>
          </a:bodyPr>
          <a:lstStyle>
            <a:lvl1pPr algn="ctr">
              <a:defRPr sz="800">
                <a:solidFill>
                  <a:schemeClr val="accent1"/>
                </a:solidFill>
              </a:defRPr>
            </a:lvl1pPr>
          </a:lstStyle>
          <a:p>
            <a:fld id="{AF4C0C34-4D02-42D0-96CC-D48515A65F28}" type="datetime1">
              <a:rPr lang="fr-FR" smtClean="0"/>
              <a:t>08/04/2025</a:t>
            </a:fld>
            <a:endParaRPr lang="fr-FR"/>
          </a:p>
        </p:txBody>
      </p:sp>
    </p:spTree>
    <p:extLst>
      <p:ext uri="{BB962C8B-B14F-4D97-AF65-F5344CB8AC3E}">
        <p14:creationId xmlns:p14="http://schemas.microsoft.com/office/powerpoint/2010/main" val="1947448897"/>
      </p:ext>
    </p:extLst>
  </p:cSld>
  <p:clrMapOvr>
    <a:masterClrMapping/>
  </p:clrMapOvr>
  <p:extLst>
    <p:ext uri="{DCECCB84-F9BA-43D5-87BE-67443E8EF086}">
      <p15:sldGuideLst xmlns:p15="http://schemas.microsoft.com/office/powerpoint/2012/main">
        <p15:guide id="3" orient="horz" pos="3974" userDrawn="1">
          <p15:clr>
            <a:srgbClr val="FBAE40"/>
          </p15:clr>
        </p15:guide>
        <p15:guide id="4" orient="horz" pos="346" userDrawn="1">
          <p15:clr>
            <a:srgbClr val="FBAE40"/>
          </p15:clr>
        </p15:guide>
        <p15:guide id="5" pos="37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iffres + visuel fond ble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37ECDF-6B36-7023-227A-615D791D6E61}"/>
              </a:ext>
            </a:extLst>
          </p:cNvPr>
          <p:cNvSpPr/>
          <p:nvPr userDrawn="1"/>
        </p:nvSpPr>
        <p:spPr>
          <a:xfrm>
            <a:off x="6720498" y="0"/>
            <a:ext cx="5508624"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4" y="493292"/>
            <a:ext cx="6133123" cy="307777"/>
          </a:xfrm>
          <a:prstGeom prst="rect">
            <a:avLst/>
          </a:prstGeom>
        </p:spPr>
        <p:txBody>
          <a:bodyPr wrap="square" lIns="0" tIns="0" rIns="0" bIns="0">
            <a:spAutoFit/>
          </a:bodyPr>
          <a:lstStyle/>
          <a:p>
            <a:r>
              <a:rPr lang="fr-FR"/>
              <a:t>Modifiez le style du titre</a:t>
            </a:r>
          </a:p>
        </p:txBody>
      </p: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19"/>
            <a:ext cx="6121400" cy="233797"/>
          </a:xfrm>
        </p:spPr>
        <p:txBody>
          <a:bodyPr wrap="square">
            <a:spAutoFit/>
          </a:bodyPr>
          <a:lstStyle>
            <a:lvl1pPr>
              <a:defRPr sz="1500">
                <a:solidFill>
                  <a:schemeClr val="accent1"/>
                </a:solidFill>
              </a:defRPr>
            </a:lvl1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F28197AE-7AB1-A388-466A-041989D5A21D}"/>
              </a:ext>
            </a:extLst>
          </p:cNvPr>
          <p:cNvSpPr>
            <a:spLocks noGrp="1"/>
          </p:cNvSpPr>
          <p:nvPr>
            <p:ph type="body" sz="quarter" idx="15" hasCustomPrompt="1"/>
          </p:nvPr>
        </p:nvSpPr>
        <p:spPr>
          <a:xfrm>
            <a:off x="701963" y="1202566"/>
            <a:ext cx="1800000" cy="1061829"/>
          </a:xfrm>
        </p:spPr>
        <p:txBody>
          <a:bodyPr wrap="square">
            <a:spAutoFit/>
          </a:bodyPr>
          <a:lstStyle>
            <a:lvl1pPr algn="l">
              <a:lnSpc>
                <a:spcPct val="100000"/>
              </a:lnSpc>
              <a:defRPr sz="6900">
                <a:solidFill>
                  <a:schemeClr val="accent3"/>
                </a:solidFill>
                <a:latin typeface="Outfit Thin" pitchFamily="2" charset="0"/>
              </a:defRPr>
            </a:lvl1pPr>
          </a:lstStyle>
          <a:p>
            <a:pPr lvl="0"/>
            <a:r>
              <a:rPr lang="fr-FR"/>
              <a:t>XXX</a:t>
            </a:r>
          </a:p>
        </p:txBody>
      </p:sp>
      <p:sp>
        <p:nvSpPr>
          <p:cNvPr id="16" name="Espace réservé du texte 15">
            <a:extLst>
              <a:ext uri="{FF2B5EF4-FFF2-40B4-BE49-F238E27FC236}">
                <a16:creationId xmlns:a16="http://schemas.microsoft.com/office/drawing/2014/main" id="{1A6925B7-AF42-F7A8-3631-42C600B18433}"/>
              </a:ext>
            </a:extLst>
          </p:cNvPr>
          <p:cNvSpPr>
            <a:spLocks noGrp="1"/>
          </p:cNvSpPr>
          <p:nvPr>
            <p:ph type="body" sz="quarter" idx="17"/>
          </p:nvPr>
        </p:nvSpPr>
        <p:spPr>
          <a:xfrm>
            <a:off x="746649" y="2119084"/>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10" name="Espace réservé du texte 11">
            <a:extLst>
              <a:ext uri="{FF2B5EF4-FFF2-40B4-BE49-F238E27FC236}">
                <a16:creationId xmlns:a16="http://schemas.microsoft.com/office/drawing/2014/main" id="{552D9801-38C1-D6AA-03A1-FC77E33C4C2A}"/>
              </a:ext>
            </a:extLst>
          </p:cNvPr>
          <p:cNvSpPr>
            <a:spLocks noGrp="1"/>
          </p:cNvSpPr>
          <p:nvPr>
            <p:ph type="body" sz="quarter" idx="19" hasCustomPrompt="1"/>
          </p:nvPr>
        </p:nvSpPr>
        <p:spPr>
          <a:xfrm>
            <a:off x="2955278" y="1831791"/>
            <a:ext cx="1800000" cy="1077218"/>
          </a:xfrm>
        </p:spPr>
        <p:txBody>
          <a:bodyPr wrap="square">
            <a:spAutoFit/>
          </a:bodyPr>
          <a:lstStyle>
            <a:lvl1pPr algn="l">
              <a:defRPr sz="6900">
                <a:solidFill>
                  <a:schemeClr val="accent3"/>
                </a:solidFill>
                <a:latin typeface="Outfit Thin" pitchFamily="2" charset="0"/>
              </a:defRPr>
            </a:lvl1pPr>
          </a:lstStyle>
          <a:p>
            <a:pPr lvl="0"/>
            <a:r>
              <a:rPr lang="fr-FR"/>
              <a:t>XXX</a:t>
            </a:r>
          </a:p>
        </p:txBody>
      </p:sp>
      <p:sp>
        <p:nvSpPr>
          <p:cNvPr id="14" name="Espace réservé du texte 11">
            <a:extLst>
              <a:ext uri="{FF2B5EF4-FFF2-40B4-BE49-F238E27FC236}">
                <a16:creationId xmlns:a16="http://schemas.microsoft.com/office/drawing/2014/main" id="{FE403C6B-6937-F938-5088-9C50958B3C28}"/>
              </a:ext>
            </a:extLst>
          </p:cNvPr>
          <p:cNvSpPr>
            <a:spLocks noGrp="1"/>
          </p:cNvSpPr>
          <p:nvPr>
            <p:ph type="body" sz="quarter" idx="20" hasCustomPrompt="1"/>
          </p:nvPr>
        </p:nvSpPr>
        <p:spPr>
          <a:xfrm>
            <a:off x="718441" y="3079798"/>
            <a:ext cx="1800000" cy="1077218"/>
          </a:xfrm>
        </p:spPr>
        <p:txBody>
          <a:bodyPr wrap="square">
            <a:spAutoFit/>
          </a:bodyPr>
          <a:lstStyle>
            <a:lvl1pPr algn="l">
              <a:defRPr sz="6900">
                <a:solidFill>
                  <a:schemeClr val="accent3"/>
                </a:solidFill>
                <a:latin typeface="Outfit Thin" pitchFamily="2" charset="0"/>
              </a:defRPr>
            </a:lvl1pPr>
          </a:lstStyle>
          <a:p>
            <a:pPr lvl="0"/>
            <a:r>
              <a:rPr lang="fr-FR"/>
              <a:t>+XX</a:t>
            </a:r>
          </a:p>
        </p:txBody>
      </p:sp>
      <p:sp>
        <p:nvSpPr>
          <p:cNvPr id="19" name="Espace réservé du texte 11">
            <a:extLst>
              <a:ext uri="{FF2B5EF4-FFF2-40B4-BE49-F238E27FC236}">
                <a16:creationId xmlns:a16="http://schemas.microsoft.com/office/drawing/2014/main" id="{1016783B-99EF-34A3-B55C-9C9A13BA62DE}"/>
              </a:ext>
            </a:extLst>
          </p:cNvPr>
          <p:cNvSpPr>
            <a:spLocks noGrp="1"/>
          </p:cNvSpPr>
          <p:nvPr>
            <p:ph type="body" sz="quarter" idx="21" hasCustomPrompt="1"/>
          </p:nvPr>
        </p:nvSpPr>
        <p:spPr>
          <a:xfrm>
            <a:off x="2939595" y="4054765"/>
            <a:ext cx="2305645" cy="1116781"/>
          </a:xfrm>
        </p:spPr>
        <p:txBody>
          <a:bodyPr wrap="square">
            <a:spAutoFit/>
          </a:bodyPr>
          <a:lstStyle>
            <a:lvl1pPr algn="l">
              <a:lnSpc>
                <a:spcPts val="4000"/>
              </a:lnSpc>
              <a:defRPr sz="6900">
                <a:solidFill>
                  <a:schemeClr val="accent3"/>
                </a:solidFill>
                <a:latin typeface="Outfit Thin" pitchFamily="2" charset="0"/>
              </a:defRPr>
            </a:lvl1pPr>
          </a:lstStyle>
          <a:p>
            <a:pPr lvl="0"/>
            <a:r>
              <a:rPr lang="fr-FR"/>
              <a:t>+XXX</a:t>
            </a:r>
          </a:p>
          <a:p>
            <a:pPr lvl="0"/>
            <a:r>
              <a:rPr lang="fr-FR"/>
              <a:t>  pays</a:t>
            </a:r>
          </a:p>
        </p:txBody>
      </p:sp>
      <p:sp>
        <p:nvSpPr>
          <p:cNvPr id="20" name="Espace réservé du texte 11">
            <a:extLst>
              <a:ext uri="{FF2B5EF4-FFF2-40B4-BE49-F238E27FC236}">
                <a16:creationId xmlns:a16="http://schemas.microsoft.com/office/drawing/2014/main" id="{B78D5E2C-C5FE-5A26-2051-DDAC54255800}"/>
              </a:ext>
            </a:extLst>
          </p:cNvPr>
          <p:cNvSpPr>
            <a:spLocks noGrp="1"/>
          </p:cNvSpPr>
          <p:nvPr>
            <p:ph type="body" sz="quarter" idx="22" hasCustomPrompt="1"/>
          </p:nvPr>
        </p:nvSpPr>
        <p:spPr>
          <a:xfrm>
            <a:off x="720443" y="4686843"/>
            <a:ext cx="1800000" cy="1061829"/>
          </a:xfrm>
        </p:spPr>
        <p:txBody>
          <a:bodyPr wrap="square">
            <a:spAutoFit/>
          </a:bodyPr>
          <a:lstStyle>
            <a:lvl1pPr algn="l">
              <a:defRPr sz="6900">
                <a:solidFill>
                  <a:schemeClr val="accent3"/>
                </a:solidFill>
                <a:latin typeface="Outfit Thin" pitchFamily="2" charset="0"/>
              </a:defRPr>
            </a:lvl1pPr>
          </a:lstStyle>
          <a:p>
            <a:pPr lvl="0"/>
            <a:r>
              <a:rPr lang="fr-FR"/>
              <a:t>XX</a:t>
            </a:r>
          </a:p>
        </p:txBody>
      </p:sp>
      <p:sp>
        <p:nvSpPr>
          <p:cNvPr id="21" name="Espace réservé du texte 15">
            <a:extLst>
              <a:ext uri="{FF2B5EF4-FFF2-40B4-BE49-F238E27FC236}">
                <a16:creationId xmlns:a16="http://schemas.microsoft.com/office/drawing/2014/main" id="{4D8D52EC-8AD9-FCC8-06F5-674714C1C375}"/>
              </a:ext>
            </a:extLst>
          </p:cNvPr>
          <p:cNvSpPr>
            <a:spLocks noGrp="1"/>
          </p:cNvSpPr>
          <p:nvPr>
            <p:ph type="body" sz="quarter" idx="23"/>
          </p:nvPr>
        </p:nvSpPr>
        <p:spPr>
          <a:xfrm>
            <a:off x="2977621" y="2743443"/>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22" name="Espace réservé du texte 15">
            <a:extLst>
              <a:ext uri="{FF2B5EF4-FFF2-40B4-BE49-F238E27FC236}">
                <a16:creationId xmlns:a16="http://schemas.microsoft.com/office/drawing/2014/main" id="{83571399-0E1C-E2DB-89B0-1096AD0D0E27}"/>
              </a:ext>
            </a:extLst>
          </p:cNvPr>
          <p:cNvSpPr>
            <a:spLocks noGrp="1"/>
          </p:cNvSpPr>
          <p:nvPr>
            <p:ph type="body" sz="quarter" idx="24"/>
          </p:nvPr>
        </p:nvSpPr>
        <p:spPr>
          <a:xfrm>
            <a:off x="1224792" y="4018341"/>
            <a:ext cx="1495404" cy="646331"/>
          </a:xfrm>
        </p:spPr>
        <p:txBody>
          <a:bodyPr wrap="square">
            <a:spAutoFit/>
          </a:bodyPr>
          <a:lstStyle>
            <a:lvl1pPr>
              <a:defRPr sz="1400" b="0">
                <a:solidFill>
                  <a:schemeClr val="accent1"/>
                </a:solidFill>
                <a:latin typeface="+mj-lt"/>
              </a:defRPr>
            </a:lvl1pPr>
          </a:lstStyle>
          <a:p>
            <a:pPr lvl="0"/>
            <a:r>
              <a:rPr lang="fr-FR"/>
              <a:t>Cliquez pour modifier les styles du texte</a:t>
            </a:r>
          </a:p>
        </p:txBody>
      </p:sp>
      <p:sp>
        <p:nvSpPr>
          <p:cNvPr id="23" name="Espace réservé du texte 15">
            <a:extLst>
              <a:ext uri="{FF2B5EF4-FFF2-40B4-BE49-F238E27FC236}">
                <a16:creationId xmlns:a16="http://schemas.microsoft.com/office/drawing/2014/main" id="{D722EDE0-F47F-B7F9-B33B-9ECE2CD01343}"/>
              </a:ext>
            </a:extLst>
          </p:cNvPr>
          <p:cNvSpPr>
            <a:spLocks noGrp="1"/>
          </p:cNvSpPr>
          <p:nvPr>
            <p:ph type="body" sz="quarter" idx="25"/>
          </p:nvPr>
        </p:nvSpPr>
        <p:spPr>
          <a:xfrm>
            <a:off x="3355348" y="5206255"/>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24" name="Espace réservé du texte 15">
            <a:extLst>
              <a:ext uri="{FF2B5EF4-FFF2-40B4-BE49-F238E27FC236}">
                <a16:creationId xmlns:a16="http://schemas.microsoft.com/office/drawing/2014/main" id="{8FE7AE96-905A-1E24-6DD0-DF02B75E0D2B}"/>
              </a:ext>
            </a:extLst>
          </p:cNvPr>
          <p:cNvSpPr>
            <a:spLocks noGrp="1"/>
          </p:cNvSpPr>
          <p:nvPr>
            <p:ph type="body" sz="quarter" idx="26"/>
          </p:nvPr>
        </p:nvSpPr>
        <p:spPr>
          <a:xfrm>
            <a:off x="746649" y="5603215"/>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31" name="Espace réservé du texte 15">
            <a:extLst>
              <a:ext uri="{FF2B5EF4-FFF2-40B4-BE49-F238E27FC236}">
                <a16:creationId xmlns:a16="http://schemas.microsoft.com/office/drawing/2014/main" id="{C6EEE562-F2D9-CCAA-8BCC-B2EE4676E52C}"/>
              </a:ext>
            </a:extLst>
          </p:cNvPr>
          <p:cNvSpPr>
            <a:spLocks noGrp="1"/>
          </p:cNvSpPr>
          <p:nvPr>
            <p:ph type="body" sz="quarter" idx="28"/>
          </p:nvPr>
        </p:nvSpPr>
        <p:spPr>
          <a:xfrm>
            <a:off x="2977621" y="3510685"/>
            <a:ext cx="1755314" cy="215444"/>
          </a:xfrm>
        </p:spPr>
        <p:txBody>
          <a:bodyPr wrap="square">
            <a:spAutoFit/>
          </a:bodyPr>
          <a:lstStyle>
            <a:lvl1pPr>
              <a:defRPr sz="1400" b="0">
                <a:solidFill>
                  <a:schemeClr val="accent1"/>
                </a:solidFill>
                <a:latin typeface="+mj-lt"/>
              </a:defRPr>
            </a:lvl1pPr>
          </a:lstStyle>
          <a:p>
            <a:pPr lvl="0"/>
            <a:r>
              <a:rPr lang="fr-FR"/>
              <a:t>Cliquez pour modifier</a:t>
            </a:r>
          </a:p>
        </p:txBody>
      </p:sp>
      <p:sp>
        <p:nvSpPr>
          <p:cNvPr id="28" name="Espace réservé pour une image  27">
            <a:extLst>
              <a:ext uri="{FF2B5EF4-FFF2-40B4-BE49-F238E27FC236}">
                <a16:creationId xmlns:a16="http://schemas.microsoft.com/office/drawing/2014/main" id="{72997AD0-3F92-BB7C-F331-2D8FC9785043}"/>
              </a:ext>
            </a:extLst>
          </p:cNvPr>
          <p:cNvSpPr>
            <a:spLocks noGrp="1"/>
          </p:cNvSpPr>
          <p:nvPr>
            <p:ph type="pic" sz="quarter" idx="27"/>
          </p:nvPr>
        </p:nvSpPr>
        <p:spPr>
          <a:xfrm>
            <a:off x="5357434" y="1736725"/>
            <a:ext cx="6102000" cy="4068000"/>
          </a:xfrm>
        </p:spPr>
        <p:txBody>
          <a:bodyPr/>
          <a:lstStyle/>
          <a:p>
            <a:endParaRPr lang="fr-FR"/>
          </a:p>
        </p:txBody>
      </p:sp>
      <p:pic>
        <p:nvPicPr>
          <p:cNvPr id="3" name="Graphique 2">
            <a:extLst>
              <a:ext uri="{FF2B5EF4-FFF2-40B4-BE49-F238E27FC236}">
                <a16:creationId xmlns:a16="http://schemas.microsoft.com/office/drawing/2014/main" id="{119B8399-57A7-4282-64B4-84CC4EAAE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299" y="6538912"/>
            <a:ext cx="162000" cy="162000"/>
          </a:xfrm>
          <a:prstGeom prst="rect">
            <a:avLst/>
          </a:prstGeom>
        </p:spPr>
      </p:pic>
      <p:cxnSp>
        <p:nvCxnSpPr>
          <p:cNvPr id="4" name="Connecteur droit 3">
            <a:extLst>
              <a:ext uri="{FF2B5EF4-FFF2-40B4-BE49-F238E27FC236}">
                <a16:creationId xmlns:a16="http://schemas.microsoft.com/office/drawing/2014/main" id="{56D811A5-805F-2F33-EC77-C2C1D030E459}"/>
              </a:ext>
            </a:extLst>
          </p:cNvPr>
          <p:cNvCxnSpPr>
            <a:cxnSpLocks/>
          </p:cNvCxnSpPr>
          <p:nvPr userDrawn="1"/>
        </p:nvCxnSpPr>
        <p:spPr>
          <a:xfrm>
            <a:off x="587374" y="6377239"/>
            <a:ext cx="1101725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Espace réservé du pied de page 4">
            <a:extLst>
              <a:ext uri="{FF2B5EF4-FFF2-40B4-BE49-F238E27FC236}">
                <a16:creationId xmlns:a16="http://schemas.microsoft.com/office/drawing/2014/main" id="{7FE48E80-A560-74AA-76C2-DBCB86666766}"/>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accent1"/>
                </a:solidFill>
              </a:defRPr>
            </a:lvl1pPr>
          </a:lstStyle>
          <a:p>
            <a:r>
              <a:rPr lang="fr-FR"/>
              <a:t>Pavillon France NRF NY 2026 – Offre d’accompagnement</a:t>
            </a:r>
            <a:endParaRPr lang="fr-FR" b="0"/>
          </a:p>
        </p:txBody>
      </p:sp>
      <p:sp>
        <p:nvSpPr>
          <p:cNvPr id="7" name="Espace réservé du numéro de diapositive 5">
            <a:extLst>
              <a:ext uri="{FF2B5EF4-FFF2-40B4-BE49-F238E27FC236}">
                <a16:creationId xmlns:a16="http://schemas.microsoft.com/office/drawing/2014/main" id="{3B9C135A-ED57-6DCB-CFB1-F7074E2DA8A6}"/>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accent1"/>
                </a:solidFill>
              </a:defRPr>
            </a:lvl1pPr>
          </a:lstStyle>
          <a:p>
            <a:fld id="{B3CD16ED-9AA8-4003-ACD3-424D078486A0}" type="slidenum">
              <a:rPr lang="fr-FR" smtClean="0"/>
              <a:pPr/>
              <a:t>‹N°›</a:t>
            </a:fld>
            <a:endParaRPr lang="fr-FR"/>
          </a:p>
        </p:txBody>
      </p:sp>
      <p:sp>
        <p:nvSpPr>
          <p:cNvPr id="8" name="Espace réservé de la date 1">
            <a:extLst>
              <a:ext uri="{FF2B5EF4-FFF2-40B4-BE49-F238E27FC236}">
                <a16:creationId xmlns:a16="http://schemas.microsoft.com/office/drawing/2014/main" id="{5985772C-3356-732C-D555-674CCCBEDB79}"/>
              </a:ext>
            </a:extLst>
          </p:cNvPr>
          <p:cNvSpPr>
            <a:spLocks noGrp="1"/>
          </p:cNvSpPr>
          <p:nvPr>
            <p:ph type="dt" sz="half" idx="2"/>
          </p:nvPr>
        </p:nvSpPr>
        <p:spPr>
          <a:xfrm>
            <a:off x="5645999" y="6591379"/>
            <a:ext cx="900000" cy="123111"/>
          </a:xfrm>
          <a:prstGeom prst="rect">
            <a:avLst/>
          </a:prstGeom>
        </p:spPr>
        <p:txBody>
          <a:bodyPr vert="horz" wrap="none" lIns="0" tIns="0" rIns="0" bIns="0" rtlCol="0" anchor="ctr">
            <a:spAutoFit/>
          </a:bodyPr>
          <a:lstStyle>
            <a:lvl1pPr algn="ctr">
              <a:defRPr sz="800">
                <a:solidFill>
                  <a:schemeClr val="accent1"/>
                </a:solidFill>
              </a:defRPr>
            </a:lvl1pPr>
          </a:lstStyle>
          <a:p>
            <a:fld id="{7D0CC73A-F91B-44D4-BE70-1D7A30BDC480}" type="datetime1">
              <a:rPr lang="fr-FR" smtClean="0"/>
              <a:t>08/04/2025</a:t>
            </a:fld>
            <a:endParaRPr lang="fr-FR"/>
          </a:p>
        </p:txBody>
      </p:sp>
    </p:spTree>
    <p:extLst>
      <p:ext uri="{BB962C8B-B14F-4D97-AF65-F5344CB8AC3E}">
        <p14:creationId xmlns:p14="http://schemas.microsoft.com/office/powerpoint/2010/main" val="2895408278"/>
      </p:ext>
    </p:extLst>
  </p:cSld>
  <p:clrMapOvr>
    <a:masterClrMapping/>
  </p:clrMapOvr>
  <p:extLst>
    <p:ext uri="{DCECCB84-F9BA-43D5-87BE-67443E8EF086}">
      <p15:sldGuideLst xmlns:p15="http://schemas.microsoft.com/office/powerpoint/2012/main">
        <p15:guide id="3" orient="horz" pos="3974" userDrawn="1">
          <p15:clr>
            <a:srgbClr val="FBAE40"/>
          </p15:clr>
        </p15:guide>
        <p15:guide id="4" orient="horz" pos="346" userDrawn="1">
          <p15:clr>
            <a:srgbClr val="FBAE40"/>
          </p15:clr>
        </p15:guide>
        <p15:guide id="5" pos="37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hiffres + visuel fond R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37ECDF-6B36-7023-227A-615D791D6E61}"/>
              </a:ext>
            </a:extLst>
          </p:cNvPr>
          <p:cNvSpPr/>
          <p:nvPr userDrawn="1"/>
        </p:nvSpPr>
        <p:spPr>
          <a:xfrm>
            <a:off x="6720498" y="0"/>
            <a:ext cx="5508624" cy="6858000"/>
          </a:xfrm>
          <a:prstGeom prst="rect">
            <a:avLst/>
          </a:prstGeom>
          <a:solidFill>
            <a:srgbClr val="3763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4" y="493292"/>
            <a:ext cx="6133123" cy="307777"/>
          </a:xfrm>
          <a:prstGeom prst="rect">
            <a:avLst/>
          </a:prstGeom>
        </p:spPr>
        <p:txBody>
          <a:bodyPr wrap="square" lIns="0" tIns="0" rIns="0" bIns="0">
            <a:spAutoFit/>
          </a:bodyPr>
          <a:lstStyle/>
          <a:p>
            <a:r>
              <a:rPr lang="fr-FR"/>
              <a:t>Modifiez le style du titre</a:t>
            </a:r>
          </a:p>
        </p:txBody>
      </p: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19"/>
            <a:ext cx="6121400" cy="233797"/>
          </a:xfrm>
        </p:spPr>
        <p:txBody>
          <a:bodyPr wrap="square">
            <a:spAutoFit/>
          </a:bodyPr>
          <a:lstStyle>
            <a:lvl1pPr>
              <a:defRPr sz="1500">
                <a:solidFill>
                  <a:schemeClr val="accent1"/>
                </a:solidFill>
              </a:defRPr>
            </a:lvl1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F28197AE-7AB1-A388-466A-041989D5A21D}"/>
              </a:ext>
            </a:extLst>
          </p:cNvPr>
          <p:cNvSpPr>
            <a:spLocks noGrp="1"/>
          </p:cNvSpPr>
          <p:nvPr>
            <p:ph type="body" sz="quarter" idx="15" hasCustomPrompt="1"/>
          </p:nvPr>
        </p:nvSpPr>
        <p:spPr>
          <a:xfrm>
            <a:off x="701963" y="1202566"/>
            <a:ext cx="1800000" cy="1061829"/>
          </a:xfrm>
        </p:spPr>
        <p:txBody>
          <a:bodyPr wrap="square">
            <a:spAutoFit/>
          </a:bodyPr>
          <a:lstStyle>
            <a:lvl1pPr algn="l">
              <a:lnSpc>
                <a:spcPct val="100000"/>
              </a:lnSpc>
              <a:defRPr sz="6900">
                <a:solidFill>
                  <a:srgbClr val="21AB88"/>
                </a:solidFill>
                <a:latin typeface="Outfit Thin" pitchFamily="2" charset="0"/>
              </a:defRPr>
            </a:lvl1pPr>
          </a:lstStyle>
          <a:p>
            <a:pPr lvl="0"/>
            <a:r>
              <a:rPr lang="fr-FR"/>
              <a:t>XXX</a:t>
            </a:r>
          </a:p>
        </p:txBody>
      </p:sp>
      <p:sp>
        <p:nvSpPr>
          <p:cNvPr id="16" name="Espace réservé du texte 15">
            <a:extLst>
              <a:ext uri="{FF2B5EF4-FFF2-40B4-BE49-F238E27FC236}">
                <a16:creationId xmlns:a16="http://schemas.microsoft.com/office/drawing/2014/main" id="{1A6925B7-AF42-F7A8-3631-42C600B18433}"/>
              </a:ext>
            </a:extLst>
          </p:cNvPr>
          <p:cNvSpPr>
            <a:spLocks noGrp="1"/>
          </p:cNvSpPr>
          <p:nvPr>
            <p:ph type="body" sz="quarter" idx="17"/>
          </p:nvPr>
        </p:nvSpPr>
        <p:spPr>
          <a:xfrm>
            <a:off x="746649" y="2119084"/>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10" name="Espace réservé du texte 11">
            <a:extLst>
              <a:ext uri="{FF2B5EF4-FFF2-40B4-BE49-F238E27FC236}">
                <a16:creationId xmlns:a16="http://schemas.microsoft.com/office/drawing/2014/main" id="{552D9801-38C1-D6AA-03A1-FC77E33C4C2A}"/>
              </a:ext>
            </a:extLst>
          </p:cNvPr>
          <p:cNvSpPr>
            <a:spLocks noGrp="1"/>
          </p:cNvSpPr>
          <p:nvPr>
            <p:ph type="body" sz="quarter" idx="19" hasCustomPrompt="1"/>
          </p:nvPr>
        </p:nvSpPr>
        <p:spPr>
          <a:xfrm>
            <a:off x="2955278" y="1831791"/>
            <a:ext cx="1800000" cy="1077218"/>
          </a:xfrm>
        </p:spPr>
        <p:txBody>
          <a:bodyPr wrap="square">
            <a:spAutoFit/>
          </a:bodyPr>
          <a:lstStyle>
            <a:lvl1pPr algn="l">
              <a:defRPr sz="6900">
                <a:solidFill>
                  <a:srgbClr val="21AB88"/>
                </a:solidFill>
                <a:latin typeface="Outfit Thin" pitchFamily="2" charset="0"/>
              </a:defRPr>
            </a:lvl1pPr>
          </a:lstStyle>
          <a:p>
            <a:pPr lvl="0"/>
            <a:r>
              <a:rPr lang="fr-FR"/>
              <a:t>XXX</a:t>
            </a:r>
          </a:p>
        </p:txBody>
      </p:sp>
      <p:sp>
        <p:nvSpPr>
          <p:cNvPr id="14" name="Espace réservé du texte 11">
            <a:extLst>
              <a:ext uri="{FF2B5EF4-FFF2-40B4-BE49-F238E27FC236}">
                <a16:creationId xmlns:a16="http://schemas.microsoft.com/office/drawing/2014/main" id="{FE403C6B-6937-F938-5088-9C50958B3C28}"/>
              </a:ext>
            </a:extLst>
          </p:cNvPr>
          <p:cNvSpPr>
            <a:spLocks noGrp="1"/>
          </p:cNvSpPr>
          <p:nvPr>
            <p:ph type="body" sz="quarter" idx="20" hasCustomPrompt="1"/>
          </p:nvPr>
        </p:nvSpPr>
        <p:spPr>
          <a:xfrm>
            <a:off x="718441" y="3079798"/>
            <a:ext cx="1800000" cy="1077218"/>
          </a:xfrm>
        </p:spPr>
        <p:txBody>
          <a:bodyPr wrap="square">
            <a:spAutoFit/>
          </a:bodyPr>
          <a:lstStyle>
            <a:lvl1pPr algn="l">
              <a:defRPr sz="6900">
                <a:solidFill>
                  <a:srgbClr val="21AB88"/>
                </a:solidFill>
                <a:latin typeface="Outfit Thin" pitchFamily="2" charset="0"/>
              </a:defRPr>
            </a:lvl1pPr>
          </a:lstStyle>
          <a:p>
            <a:pPr lvl="0"/>
            <a:r>
              <a:rPr lang="fr-FR"/>
              <a:t>+XX</a:t>
            </a:r>
          </a:p>
        </p:txBody>
      </p:sp>
      <p:sp>
        <p:nvSpPr>
          <p:cNvPr id="19" name="Espace réservé du texte 11">
            <a:extLst>
              <a:ext uri="{FF2B5EF4-FFF2-40B4-BE49-F238E27FC236}">
                <a16:creationId xmlns:a16="http://schemas.microsoft.com/office/drawing/2014/main" id="{1016783B-99EF-34A3-B55C-9C9A13BA62DE}"/>
              </a:ext>
            </a:extLst>
          </p:cNvPr>
          <p:cNvSpPr>
            <a:spLocks noGrp="1"/>
          </p:cNvSpPr>
          <p:nvPr>
            <p:ph type="body" sz="quarter" idx="21" hasCustomPrompt="1"/>
          </p:nvPr>
        </p:nvSpPr>
        <p:spPr>
          <a:xfrm>
            <a:off x="2939595" y="4054765"/>
            <a:ext cx="2305645" cy="1116781"/>
          </a:xfrm>
        </p:spPr>
        <p:txBody>
          <a:bodyPr wrap="square">
            <a:spAutoFit/>
          </a:bodyPr>
          <a:lstStyle>
            <a:lvl1pPr algn="l">
              <a:lnSpc>
                <a:spcPts val="4000"/>
              </a:lnSpc>
              <a:defRPr sz="6900">
                <a:solidFill>
                  <a:srgbClr val="21AB88"/>
                </a:solidFill>
                <a:latin typeface="Outfit Thin" pitchFamily="2" charset="0"/>
              </a:defRPr>
            </a:lvl1pPr>
          </a:lstStyle>
          <a:p>
            <a:pPr lvl="0"/>
            <a:r>
              <a:rPr lang="fr-FR"/>
              <a:t>+XXX</a:t>
            </a:r>
          </a:p>
          <a:p>
            <a:pPr lvl="0"/>
            <a:r>
              <a:rPr lang="fr-FR"/>
              <a:t>  pays</a:t>
            </a:r>
          </a:p>
        </p:txBody>
      </p:sp>
      <p:sp>
        <p:nvSpPr>
          <p:cNvPr id="20" name="Espace réservé du texte 11">
            <a:extLst>
              <a:ext uri="{FF2B5EF4-FFF2-40B4-BE49-F238E27FC236}">
                <a16:creationId xmlns:a16="http://schemas.microsoft.com/office/drawing/2014/main" id="{B78D5E2C-C5FE-5A26-2051-DDAC54255800}"/>
              </a:ext>
            </a:extLst>
          </p:cNvPr>
          <p:cNvSpPr>
            <a:spLocks noGrp="1"/>
          </p:cNvSpPr>
          <p:nvPr>
            <p:ph type="body" sz="quarter" idx="22" hasCustomPrompt="1"/>
          </p:nvPr>
        </p:nvSpPr>
        <p:spPr>
          <a:xfrm>
            <a:off x="720443" y="4686843"/>
            <a:ext cx="1800000" cy="1061829"/>
          </a:xfrm>
        </p:spPr>
        <p:txBody>
          <a:bodyPr wrap="square">
            <a:spAutoFit/>
          </a:bodyPr>
          <a:lstStyle>
            <a:lvl1pPr algn="l">
              <a:defRPr sz="6900">
                <a:solidFill>
                  <a:srgbClr val="21AB88"/>
                </a:solidFill>
                <a:latin typeface="Outfit Thin" pitchFamily="2" charset="0"/>
              </a:defRPr>
            </a:lvl1pPr>
          </a:lstStyle>
          <a:p>
            <a:pPr lvl="0"/>
            <a:r>
              <a:rPr lang="fr-FR"/>
              <a:t>XX</a:t>
            </a:r>
          </a:p>
        </p:txBody>
      </p:sp>
      <p:sp>
        <p:nvSpPr>
          <p:cNvPr id="21" name="Espace réservé du texte 15">
            <a:extLst>
              <a:ext uri="{FF2B5EF4-FFF2-40B4-BE49-F238E27FC236}">
                <a16:creationId xmlns:a16="http://schemas.microsoft.com/office/drawing/2014/main" id="{4D8D52EC-8AD9-FCC8-06F5-674714C1C375}"/>
              </a:ext>
            </a:extLst>
          </p:cNvPr>
          <p:cNvSpPr>
            <a:spLocks noGrp="1"/>
          </p:cNvSpPr>
          <p:nvPr>
            <p:ph type="body" sz="quarter" idx="23"/>
          </p:nvPr>
        </p:nvSpPr>
        <p:spPr>
          <a:xfrm>
            <a:off x="2977621" y="2743443"/>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22" name="Espace réservé du texte 15">
            <a:extLst>
              <a:ext uri="{FF2B5EF4-FFF2-40B4-BE49-F238E27FC236}">
                <a16:creationId xmlns:a16="http://schemas.microsoft.com/office/drawing/2014/main" id="{83571399-0E1C-E2DB-89B0-1096AD0D0E27}"/>
              </a:ext>
            </a:extLst>
          </p:cNvPr>
          <p:cNvSpPr>
            <a:spLocks noGrp="1"/>
          </p:cNvSpPr>
          <p:nvPr>
            <p:ph type="body" sz="quarter" idx="24"/>
          </p:nvPr>
        </p:nvSpPr>
        <p:spPr>
          <a:xfrm>
            <a:off x="1224792" y="4018341"/>
            <a:ext cx="1495404" cy="646331"/>
          </a:xfrm>
        </p:spPr>
        <p:txBody>
          <a:bodyPr wrap="square">
            <a:spAutoFit/>
          </a:bodyPr>
          <a:lstStyle>
            <a:lvl1pPr>
              <a:defRPr sz="1400" b="0">
                <a:solidFill>
                  <a:schemeClr val="accent1"/>
                </a:solidFill>
                <a:latin typeface="+mj-lt"/>
              </a:defRPr>
            </a:lvl1pPr>
          </a:lstStyle>
          <a:p>
            <a:pPr lvl="0"/>
            <a:r>
              <a:rPr lang="fr-FR"/>
              <a:t>Cliquez pour modifier les styles du texte</a:t>
            </a:r>
          </a:p>
        </p:txBody>
      </p:sp>
      <p:sp>
        <p:nvSpPr>
          <p:cNvPr id="23" name="Espace réservé du texte 15">
            <a:extLst>
              <a:ext uri="{FF2B5EF4-FFF2-40B4-BE49-F238E27FC236}">
                <a16:creationId xmlns:a16="http://schemas.microsoft.com/office/drawing/2014/main" id="{D722EDE0-F47F-B7F9-B33B-9ECE2CD01343}"/>
              </a:ext>
            </a:extLst>
          </p:cNvPr>
          <p:cNvSpPr>
            <a:spLocks noGrp="1"/>
          </p:cNvSpPr>
          <p:nvPr>
            <p:ph type="body" sz="quarter" idx="25"/>
          </p:nvPr>
        </p:nvSpPr>
        <p:spPr>
          <a:xfrm>
            <a:off x="3355348" y="5206255"/>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24" name="Espace réservé du texte 15">
            <a:extLst>
              <a:ext uri="{FF2B5EF4-FFF2-40B4-BE49-F238E27FC236}">
                <a16:creationId xmlns:a16="http://schemas.microsoft.com/office/drawing/2014/main" id="{8FE7AE96-905A-1E24-6DD0-DF02B75E0D2B}"/>
              </a:ext>
            </a:extLst>
          </p:cNvPr>
          <p:cNvSpPr>
            <a:spLocks noGrp="1"/>
          </p:cNvSpPr>
          <p:nvPr>
            <p:ph type="body" sz="quarter" idx="26"/>
          </p:nvPr>
        </p:nvSpPr>
        <p:spPr>
          <a:xfrm>
            <a:off x="746649" y="5603215"/>
            <a:ext cx="1755314" cy="646331"/>
          </a:xfrm>
        </p:spPr>
        <p:txBody>
          <a:bodyPr wrap="square">
            <a:spAutoFit/>
          </a:bodyPr>
          <a:lstStyle>
            <a:lvl1pPr>
              <a:defRPr sz="1400" b="0">
                <a:solidFill>
                  <a:schemeClr val="accent1"/>
                </a:solidFill>
                <a:latin typeface="+mj-lt"/>
              </a:defRPr>
            </a:lvl1pPr>
          </a:lstStyle>
          <a:p>
            <a:pPr lvl="0"/>
            <a:r>
              <a:rPr lang="fr-FR"/>
              <a:t>Cliquez pour modifier les styles du texte du masque</a:t>
            </a:r>
          </a:p>
        </p:txBody>
      </p:sp>
      <p:sp>
        <p:nvSpPr>
          <p:cNvPr id="31" name="Espace réservé du texte 15">
            <a:extLst>
              <a:ext uri="{FF2B5EF4-FFF2-40B4-BE49-F238E27FC236}">
                <a16:creationId xmlns:a16="http://schemas.microsoft.com/office/drawing/2014/main" id="{C6EEE562-F2D9-CCAA-8BCC-B2EE4676E52C}"/>
              </a:ext>
            </a:extLst>
          </p:cNvPr>
          <p:cNvSpPr>
            <a:spLocks noGrp="1"/>
          </p:cNvSpPr>
          <p:nvPr>
            <p:ph type="body" sz="quarter" idx="28"/>
          </p:nvPr>
        </p:nvSpPr>
        <p:spPr>
          <a:xfrm>
            <a:off x="2977621" y="3510685"/>
            <a:ext cx="1755314" cy="215444"/>
          </a:xfrm>
        </p:spPr>
        <p:txBody>
          <a:bodyPr wrap="square">
            <a:spAutoFit/>
          </a:bodyPr>
          <a:lstStyle>
            <a:lvl1pPr>
              <a:defRPr sz="1400" b="0">
                <a:solidFill>
                  <a:schemeClr val="accent1"/>
                </a:solidFill>
                <a:latin typeface="+mj-lt"/>
              </a:defRPr>
            </a:lvl1pPr>
          </a:lstStyle>
          <a:p>
            <a:pPr lvl="0"/>
            <a:r>
              <a:rPr lang="fr-FR"/>
              <a:t>Cliquez pour modifier</a:t>
            </a:r>
          </a:p>
        </p:txBody>
      </p:sp>
      <p:sp>
        <p:nvSpPr>
          <p:cNvPr id="28" name="Espace réservé pour une image  27">
            <a:extLst>
              <a:ext uri="{FF2B5EF4-FFF2-40B4-BE49-F238E27FC236}">
                <a16:creationId xmlns:a16="http://schemas.microsoft.com/office/drawing/2014/main" id="{72997AD0-3F92-BB7C-F331-2D8FC9785043}"/>
              </a:ext>
            </a:extLst>
          </p:cNvPr>
          <p:cNvSpPr>
            <a:spLocks noGrp="1"/>
          </p:cNvSpPr>
          <p:nvPr>
            <p:ph type="pic" sz="quarter" idx="27"/>
          </p:nvPr>
        </p:nvSpPr>
        <p:spPr>
          <a:xfrm>
            <a:off x="5357434" y="1736725"/>
            <a:ext cx="6102000" cy="4068000"/>
          </a:xfrm>
        </p:spPr>
        <p:txBody>
          <a:bodyPr/>
          <a:lstStyle/>
          <a:p>
            <a:endParaRPr lang="fr-FR"/>
          </a:p>
        </p:txBody>
      </p:sp>
      <p:pic>
        <p:nvPicPr>
          <p:cNvPr id="3" name="Graphique 2">
            <a:extLst>
              <a:ext uri="{FF2B5EF4-FFF2-40B4-BE49-F238E27FC236}">
                <a16:creationId xmlns:a16="http://schemas.microsoft.com/office/drawing/2014/main" id="{119B8399-57A7-4282-64B4-84CC4EAAE8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299" y="6538912"/>
            <a:ext cx="162000" cy="162000"/>
          </a:xfrm>
          <a:prstGeom prst="rect">
            <a:avLst/>
          </a:prstGeom>
        </p:spPr>
      </p:pic>
      <p:cxnSp>
        <p:nvCxnSpPr>
          <p:cNvPr id="4" name="Connecteur droit 3">
            <a:extLst>
              <a:ext uri="{FF2B5EF4-FFF2-40B4-BE49-F238E27FC236}">
                <a16:creationId xmlns:a16="http://schemas.microsoft.com/office/drawing/2014/main" id="{56D811A5-805F-2F33-EC77-C2C1D030E459}"/>
              </a:ext>
            </a:extLst>
          </p:cNvPr>
          <p:cNvCxnSpPr>
            <a:cxnSpLocks/>
          </p:cNvCxnSpPr>
          <p:nvPr userDrawn="1"/>
        </p:nvCxnSpPr>
        <p:spPr>
          <a:xfrm>
            <a:off x="587374" y="6377239"/>
            <a:ext cx="1101725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Espace réservé du pied de page 4">
            <a:extLst>
              <a:ext uri="{FF2B5EF4-FFF2-40B4-BE49-F238E27FC236}">
                <a16:creationId xmlns:a16="http://schemas.microsoft.com/office/drawing/2014/main" id="{7FE48E80-A560-74AA-76C2-DBCB86666766}"/>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accent1"/>
                </a:solidFill>
              </a:defRPr>
            </a:lvl1pPr>
          </a:lstStyle>
          <a:p>
            <a:r>
              <a:rPr lang="fr-FR"/>
              <a:t>Pavillon France NRF NY 2026 – Offre d’accompagnement</a:t>
            </a:r>
            <a:endParaRPr lang="fr-FR" b="0"/>
          </a:p>
        </p:txBody>
      </p:sp>
      <p:sp>
        <p:nvSpPr>
          <p:cNvPr id="7" name="Espace réservé du numéro de diapositive 5">
            <a:extLst>
              <a:ext uri="{FF2B5EF4-FFF2-40B4-BE49-F238E27FC236}">
                <a16:creationId xmlns:a16="http://schemas.microsoft.com/office/drawing/2014/main" id="{3B9C135A-ED57-6DCB-CFB1-F7074E2DA8A6}"/>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accent1"/>
                </a:solidFill>
              </a:defRPr>
            </a:lvl1pPr>
          </a:lstStyle>
          <a:p>
            <a:fld id="{B3CD16ED-9AA8-4003-ACD3-424D078486A0}" type="slidenum">
              <a:rPr lang="fr-FR" smtClean="0"/>
              <a:pPr/>
              <a:t>‹N°›</a:t>
            </a:fld>
            <a:endParaRPr lang="fr-FR"/>
          </a:p>
        </p:txBody>
      </p:sp>
      <p:sp>
        <p:nvSpPr>
          <p:cNvPr id="8" name="Espace réservé de la date 1">
            <a:extLst>
              <a:ext uri="{FF2B5EF4-FFF2-40B4-BE49-F238E27FC236}">
                <a16:creationId xmlns:a16="http://schemas.microsoft.com/office/drawing/2014/main" id="{5985772C-3356-732C-D555-674CCCBEDB79}"/>
              </a:ext>
            </a:extLst>
          </p:cNvPr>
          <p:cNvSpPr>
            <a:spLocks noGrp="1"/>
          </p:cNvSpPr>
          <p:nvPr>
            <p:ph type="dt" sz="half" idx="2"/>
          </p:nvPr>
        </p:nvSpPr>
        <p:spPr>
          <a:xfrm>
            <a:off x="5645999" y="6591379"/>
            <a:ext cx="900000" cy="123111"/>
          </a:xfrm>
          <a:prstGeom prst="rect">
            <a:avLst/>
          </a:prstGeom>
        </p:spPr>
        <p:txBody>
          <a:bodyPr vert="horz" wrap="none" lIns="0" tIns="0" rIns="0" bIns="0" rtlCol="0" anchor="ctr">
            <a:spAutoFit/>
          </a:bodyPr>
          <a:lstStyle>
            <a:lvl1pPr algn="ctr">
              <a:defRPr sz="800">
                <a:solidFill>
                  <a:schemeClr val="accent1"/>
                </a:solidFill>
              </a:defRPr>
            </a:lvl1pPr>
          </a:lstStyle>
          <a:p>
            <a:fld id="{FA2EDCC4-BE19-40DF-9C24-4CDD71895B22}" type="datetime1">
              <a:rPr lang="fr-FR" smtClean="0"/>
              <a:t>08/04/2025</a:t>
            </a:fld>
            <a:endParaRPr lang="fr-FR"/>
          </a:p>
        </p:txBody>
      </p:sp>
    </p:spTree>
    <p:extLst>
      <p:ext uri="{BB962C8B-B14F-4D97-AF65-F5344CB8AC3E}">
        <p14:creationId xmlns:p14="http://schemas.microsoft.com/office/powerpoint/2010/main" val="3028328579"/>
      </p:ext>
    </p:extLst>
  </p:cSld>
  <p:clrMapOvr>
    <a:masterClrMapping/>
  </p:clrMapOvr>
  <p:extLst>
    <p:ext uri="{DCECCB84-F9BA-43D5-87BE-67443E8EF086}">
      <p15:sldGuideLst xmlns:p15="http://schemas.microsoft.com/office/powerpoint/2012/main">
        <p15:guide id="3" orient="horz" pos="3974" userDrawn="1">
          <p15:clr>
            <a:srgbClr val="FBAE40"/>
          </p15:clr>
        </p15:guide>
        <p15:guide id="4" orient="horz" pos="346" userDrawn="1">
          <p15:clr>
            <a:srgbClr val="FBAE40"/>
          </p15:clr>
        </p15:guide>
        <p15:guide id="5" pos="37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 PdP">
    <p:spTree>
      <p:nvGrpSpPr>
        <p:cNvPr id="1" name=""/>
        <p:cNvGrpSpPr/>
        <p:nvPr/>
      </p:nvGrpSpPr>
      <p:grpSpPr>
        <a:xfrm>
          <a:off x="0" y="0"/>
          <a:ext cx="0" cy="0"/>
          <a:chOff x="0" y="0"/>
          <a:chExt cx="0" cy="0"/>
        </a:xfrm>
      </p:grpSpPr>
      <p:pic>
        <p:nvPicPr>
          <p:cNvPr id="11" name="Graphique 10">
            <a:extLst>
              <a:ext uri="{FF2B5EF4-FFF2-40B4-BE49-F238E27FC236}">
                <a16:creationId xmlns:a16="http://schemas.microsoft.com/office/drawing/2014/main" id="{5558A027-8521-D8FD-9122-92772B9437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299" y="6538912"/>
            <a:ext cx="162000" cy="162000"/>
          </a:xfrm>
          <a:prstGeom prst="rect">
            <a:avLst/>
          </a:prstGeom>
        </p:spPr>
      </p:pic>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5" y="493292"/>
            <a:ext cx="11016000" cy="307777"/>
          </a:xfrm>
          <a:prstGeom prst="rect">
            <a:avLst/>
          </a:prstGeom>
        </p:spPr>
        <p:txBody>
          <a:bodyPr wrap="square" lIns="0" tIns="0" rIns="0" bIns="0">
            <a:spAutoFit/>
          </a:bodyPr>
          <a:lstStyle/>
          <a:p>
            <a:r>
              <a:rPr lang="fr-FR"/>
              <a:t>Modifiez le style du titre</a:t>
            </a:r>
          </a:p>
        </p:txBody>
      </p:sp>
      <p:cxnSp>
        <p:nvCxnSpPr>
          <p:cNvPr id="9" name="Connecteur droit 8">
            <a:extLst>
              <a:ext uri="{FF2B5EF4-FFF2-40B4-BE49-F238E27FC236}">
                <a16:creationId xmlns:a16="http://schemas.microsoft.com/office/drawing/2014/main" id="{72E578F7-B920-03DB-EF1C-E85E6B3E38F5}"/>
              </a:ext>
            </a:extLst>
          </p:cNvPr>
          <p:cNvCxnSpPr>
            <a:cxnSpLocks/>
          </p:cNvCxnSpPr>
          <p:nvPr userDrawn="1"/>
        </p:nvCxnSpPr>
        <p:spPr>
          <a:xfrm>
            <a:off x="587374" y="6377239"/>
            <a:ext cx="1101725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20"/>
            <a:ext cx="11016000" cy="246221"/>
          </a:xfrm>
        </p:spPr>
        <p:txBody>
          <a:bodyPr wrap="square">
            <a:spAutoFit/>
          </a:bodyPr>
          <a:lstStyle>
            <a:lvl1pPr>
              <a:defRPr sz="1600">
                <a:solidFill>
                  <a:schemeClr val="accent1"/>
                </a:solidFill>
              </a:defRPr>
            </a:lvl1pPr>
          </a:lstStyle>
          <a:p>
            <a:pPr lvl="0"/>
            <a:r>
              <a:rPr lang="fr-FR"/>
              <a:t>Cliquez pour modifier les styles du texte du masque</a:t>
            </a:r>
          </a:p>
        </p:txBody>
      </p:sp>
      <p:sp>
        <p:nvSpPr>
          <p:cNvPr id="3" name="Espace réservé du pied de page 4">
            <a:extLst>
              <a:ext uri="{FF2B5EF4-FFF2-40B4-BE49-F238E27FC236}">
                <a16:creationId xmlns:a16="http://schemas.microsoft.com/office/drawing/2014/main" id="{652AC956-E13E-5FAF-99A1-DAF0AF9D59B3}"/>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accent1"/>
                </a:solidFill>
              </a:defRPr>
            </a:lvl1pPr>
          </a:lstStyle>
          <a:p>
            <a:r>
              <a:rPr lang="fr-FR"/>
              <a:t>Pavillon France NRF NY 2026 – Offre d’accompagnement</a:t>
            </a:r>
            <a:endParaRPr lang="fr-FR" b="0"/>
          </a:p>
        </p:txBody>
      </p:sp>
      <p:sp>
        <p:nvSpPr>
          <p:cNvPr id="4" name="Espace réservé du numéro de diapositive 5">
            <a:extLst>
              <a:ext uri="{FF2B5EF4-FFF2-40B4-BE49-F238E27FC236}">
                <a16:creationId xmlns:a16="http://schemas.microsoft.com/office/drawing/2014/main" id="{67DF3797-091F-B976-E0A2-3D80BFA650DE}"/>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accent1"/>
                </a:solidFill>
              </a:defRPr>
            </a:lvl1pPr>
          </a:lstStyle>
          <a:p>
            <a:fld id="{B3CD16ED-9AA8-4003-ACD3-424D078486A0}" type="slidenum">
              <a:rPr lang="fr-FR" smtClean="0"/>
              <a:pPr/>
              <a:t>‹N°›</a:t>
            </a:fld>
            <a:endParaRPr lang="fr-FR"/>
          </a:p>
        </p:txBody>
      </p:sp>
      <p:sp>
        <p:nvSpPr>
          <p:cNvPr id="5" name="Espace réservé de la date 1">
            <a:extLst>
              <a:ext uri="{FF2B5EF4-FFF2-40B4-BE49-F238E27FC236}">
                <a16:creationId xmlns:a16="http://schemas.microsoft.com/office/drawing/2014/main" id="{FCBC24B3-3A0F-9148-2C9A-90B52B26C99A}"/>
              </a:ext>
            </a:extLst>
          </p:cNvPr>
          <p:cNvSpPr>
            <a:spLocks noGrp="1"/>
          </p:cNvSpPr>
          <p:nvPr>
            <p:ph type="dt" sz="half" idx="2"/>
          </p:nvPr>
        </p:nvSpPr>
        <p:spPr>
          <a:xfrm>
            <a:off x="5645999" y="6591379"/>
            <a:ext cx="900000" cy="123111"/>
          </a:xfrm>
          <a:prstGeom prst="rect">
            <a:avLst/>
          </a:prstGeom>
        </p:spPr>
        <p:txBody>
          <a:bodyPr vert="horz" wrap="none" lIns="0" tIns="0" rIns="0" bIns="0" rtlCol="0" anchor="ctr">
            <a:spAutoFit/>
          </a:bodyPr>
          <a:lstStyle>
            <a:lvl1pPr algn="ctr">
              <a:defRPr sz="800">
                <a:solidFill>
                  <a:schemeClr val="accent1"/>
                </a:solidFill>
              </a:defRPr>
            </a:lvl1pPr>
          </a:lstStyle>
          <a:p>
            <a:fld id="{27308C32-5E5B-4810-89D6-7324CC396C79}" type="datetime1">
              <a:rPr lang="fr-FR" smtClean="0"/>
              <a:t>08/04/2025</a:t>
            </a:fld>
            <a:endParaRPr lang="fr-FR"/>
          </a:p>
        </p:txBody>
      </p:sp>
    </p:spTree>
    <p:extLst>
      <p:ext uri="{BB962C8B-B14F-4D97-AF65-F5344CB8AC3E}">
        <p14:creationId xmlns:p14="http://schemas.microsoft.com/office/powerpoint/2010/main" val="1598206026"/>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974" userDrawn="1">
          <p15:clr>
            <a:srgbClr val="FBAE40"/>
          </p15:clr>
        </p15:guide>
        <p15:guide id="4" orient="horz" pos="346" userDrawn="1">
          <p15:clr>
            <a:srgbClr val="FBAE40"/>
          </p15:clr>
        </p15:guide>
        <p15:guide id="5" pos="731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re + PdP">
    <p:spTree>
      <p:nvGrpSpPr>
        <p:cNvPr id="1" name=""/>
        <p:cNvGrpSpPr/>
        <p:nvPr/>
      </p:nvGrpSpPr>
      <p:grpSpPr>
        <a:xfrm>
          <a:off x="0" y="0"/>
          <a:ext cx="0" cy="0"/>
          <a:chOff x="0" y="0"/>
          <a:chExt cx="0" cy="0"/>
        </a:xfrm>
      </p:grpSpPr>
      <p:pic>
        <p:nvPicPr>
          <p:cNvPr id="11" name="Graphique 10">
            <a:extLst>
              <a:ext uri="{FF2B5EF4-FFF2-40B4-BE49-F238E27FC236}">
                <a16:creationId xmlns:a16="http://schemas.microsoft.com/office/drawing/2014/main" id="{5558A027-8521-D8FD-9122-92772B9437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299" y="6538912"/>
            <a:ext cx="162000" cy="162000"/>
          </a:xfrm>
          <a:prstGeom prst="rect">
            <a:avLst/>
          </a:prstGeom>
        </p:spPr>
      </p:pic>
      <p:sp>
        <p:nvSpPr>
          <p:cNvPr id="2" name="Titre 1">
            <a:extLst>
              <a:ext uri="{FF2B5EF4-FFF2-40B4-BE49-F238E27FC236}">
                <a16:creationId xmlns:a16="http://schemas.microsoft.com/office/drawing/2014/main" id="{280ED65A-B25B-A208-4222-BDABEF3F0A49}"/>
              </a:ext>
            </a:extLst>
          </p:cNvPr>
          <p:cNvSpPr>
            <a:spLocks noGrp="1"/>
          </p:cNvSpPr>
          <p:nvPr>
            <p:ph type="title"/>
          </p:nvPr>
        </p:nvSpPr>
        <p:spPr>
          <a:xfrm>
            <a:off x="587375" y="493292"/>
            <a:ext cx="11016000" cy="307777"/>
          </a:xfrm>
          <a:prstGeom prst="rect">
            <a:avLst/>
          </a:prstGeom>
        </p:spPr>
        <p:txBody>
          <a:bodyPr wrap="square" lIns="0" tIns="0" rIns="0" bIns="0">
            <a:spAutoFit/>
          </a:bodyPr>
          <a:lstStyle/>
          <a:p>
            <a:r>
              <a:rPr lang="fr-FR"/>
              <a:t>Modifiez le style du titre</a:t>
            </a:r>
          </a:p>
        </p:txBody>
      </p:sp>
      <p:cxnSp>
        <p:nvCxnSpPr>
          <p:cNvPr id="9" name="Connecteur droit 8">
            <a:extLst>
              <a:ext uri="{FF2B5EF4-FFF2-40B4-BE49-F238E27FC236}">
                <a16:creationId xmlns:a16="http://schemas.microsoft.com/office/drawing/2014/main" id="{72E578F7-B920-03DB-EF1C-E85E6B3E38F5}"/>
              </a:ext>
            </a:extLst>
          </p:cNvPr>
          <p:cNvCxnSpPr>
            <a:cxnSpLocks/>
          </p:cNvCxnSpPr>
          <p:nvPr userDrawn="1"/>
        </p:nvCxnSpPr>
        <p:spPr>
          <a:xfrm>
            <a:off x="587374" y="6377239"/>
            <a:ext cx="1101725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15" name="Espace réservé du texte 14">
            <a:extLst>
              <a:ext uri="{FF2B5EF4-FFF2-40B4-BE49-F238E27FC236}">
                <a16:creationId xmlns:a16="http://schemas.microsoft.com/office/drawing/2014/main" id="{5E14366E-AFEC-C815-11B4-EFE6134E2C52}"/>
              </a:ext>
            </a:extLst>
          </p:cNvPr>
          <p:cNvSpPr>
            <a:spLocks noGrp="1"/>
          </p:cNvSpPr>
          <p:nvPr>
            <p:ph type="body" sz="quarter" idx="13"/>
          </p:nvPr>
        </p:nvSpPr>
        <p:spPr>
          <a:xfrm>
            <a:off x="587375" y="837920"/>
            <a:ext cx="11016000" cy="246221"/>
          </a:xfrm>
        </p:spPr>
        <p:txBody>
          <a:bodyPr wrap="square">
            <a:spAutoFit/>
          </a:bodyPr>
          <a:lstStyle>
            <a:lvl1pPr>
              <a:defRPr sz="1600">
                <a:solidFill>
                  <a:schemeClr val="accent1"/>
                </a:solidFill>
              </a:defRPr>
            </a:lvl1pPr>
          </a:lstStyle>
          <a:p>
            <a:pPr lvl="0"/>
            <a:r>
              <a:rPr lang="fr-FR"/>
              <a:t>Cliquez pour modifier les styles du texte du masque</a:t>
            </a:r>
          </a:p>
        </p:txBody>
      </p:sp>
      <p:sp>
        <p:nvSpPr>
          <p:cNvPr id="3" name="Espace réservé du pied de page 4">
            <a:extLst>
              <a:ext uri="{FF2B5EF4-FFF2-40B4-BE49-F238E27FC236}">
                <a16:creationId xmlns:a16="http://schemas.microsoft.com/office/drawing/2014/main" id="{652AC956-E13E-5FAF-99A1-DAF0AF9D59B3}"/>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accent1"/>
                </a:solidFill>
              </a:defRPr>
            </a:lvl1pPr>
          </a:lstStyle>
          <a:p>
            <a:r>
              <a:rPr lang="fr-FR"/>
              <a:t>Pavillon France NRF NY 2026 – Offre d’accompagnement</a:t>
            </a:r>
            <a:endParaRPr lang="fr-FR" b="0"/>
          </a:p>
        </p:txBody>
      </p:sp>
      <p:sp>
        <p:nvSpPr>
          <p:cNvPr id="4" name="Espace réservé du numéro de diapositive 5">
            <a:extLst>
              <a:ext uri="{FF2B5EF4-FFF2-40B4-BE49-F238E27FC236}">
                <a16:creationId xmlns:a16="http://schemas.microsoft.com/office/drawing/2014/main" id="{67DF3797-091F-B976-E0A2-3D80BFA650DE}"/>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accent1"/>
                </a:solidFill>
              </a:defRPr>
            </a:lvl1pPr>
          </a:lstStyle>
          <a:p>
            <a:fld id="{B3CD16ED-9AA8-4003-ACD3-424D078486A0}" type="slidenum">
              <a:rPr lang="fr-FR" smtClean="0"/>
              <a:pPr/>
              <a:t>‹N°›</a:t>
            </a:fld>
            <a:endParaRPr lang="fr-FR"/>
          </a:p>
        </p:txBody>
      </p:sp>
      <p:sp>
        <p:nvSpPr>
          <p:cNvPr id="5" name="Espace réservé de la date 1">
            <a:extLst>
              <a:ext uri="{FF2B5EF4-FFF2-40B4-BE49-F238E27FC236}">
                <a16:creationId xmlns:a16="http://schemas.microsoft.com/office/drawing/2014/main" id="{FCBC24B3-3A0F-9148-2C9A-90B52B26C99A}"/>
              </a:ext>
            </a:extLst>
          </p:cNvPr>
          <p:cNvSpPr>
            <a:spLocks noGrp="1"/>
          </p:cNvSpPr>
          <p:nvPr>
            <p:ph type="dt" sz="half" idx="2"/>
          </p:nvPr>
        </p:nvSpPr>
        <p:spPr>
          <a:xfrm>
            <a:off x="5645999" y="6591379"/>
            <a:ext cx="900000" cy="123111"/>
          </a:xfrm>
          <a:prstGeom prst="rect">
            <a:avLst/>
          </a:prstGeom>
        </p:spPr>
        <p:txBody>
          <a:bodyPr vert="horz" wrap="none" lIns="0" tIns="0" rIns="0" bIns="0" rtlCol="0" anchor="ctr">
            <a:spAutoFit/>
          </a:bodyPr>
          <a:lstStyle>
            <a:lvl1pPr algn="ctr">
              <a:defRPr sz="800">
                <a:solidFill>
                  <a:schemeClr val="accent1"/>
                </a:solidFill>
              </a:defRPr>
            </a:lvl1pPr>
          </a:lstStyle>
          <a:p>
            <a:fld id="{E075543E-A5BA-4C08-9509-D6245865138C}" type="datetime1">
              <a:rPr lang="fr-FR" smtClean="0"/>
              <a:t>08/04/2025</a:t>
            </a:fld>
            <a:endParaRPr lang="fr-FR"/>
          </a:p>
        </p:txBody>
      </p:sp>
      <p:sp>
        <p:nvSpPr>
          <p:cNvPr id="7" name="Espace réservé pour une image  6">
            <a:extLst>
              <a:ext uri="{FF2B5EF4-FFF2-40B4-BE49-F238E27FC236}">
                <a16:creationId xmlns:a16="http://schemas.microsoft.com/office/drawing/2014/main" id="{EEE8F839-C8A5-8474-A384-538A72D8B1C7}"/>
              </a:ext>
            </a:extLst>
          </p:cNvPr>
          <p:cNvSpPr>
            <a:spLocks noGrp="1"/>
          </p:cNvSpPr>
          <p:nvPr>
            <p:ph type="pic" sz="quarter" idx="14"/>
          </p:nvPr>
        </p:nvSpPr>
        <p:spPr>
          <a:xfrm>
            <a:off x="753299" y="1762467"/>
            <a:ext cx="4449015" cy="3994150"/>
          </a:xfrm>
        </p:spPr>
        <p:txBody>
          <a:bodyPr/>
          <a:lstStyle/>
          <a:p>
            <a:endParaRPr lang="fr-FR"/>
          </a:p>
        </p:txBody>
      </p:sp>
      <p:sp>
        <p:nvSpPr>
          <p:cNvPr id="8" name="Espace réservé pour une image  6">
            <a:extLst>
              <a:ext uri="{FF2B5EF4-FFF2-40B4-BE49-F238E27FC236}">
                <a16:creationId xmlns:a16="http://schemas.microsoft.com/office/drawing/2014/main" id="{258276CD-7E3F-8CFF-44B2-FFCD1CE74B1D}"/>
              </a:ext>
            </a:extLst>
          </p:cNvPr>
          <p:cNvSpPr>
            <a:spLocks noGrp="1"/>
          </p:cNvSpPr>
          <p:nvPr>
            <p:ph type="pic" sz="quarter" idx="15"/>
          </p:nvPr>
        </p:nvSpPr>
        <p:spPr>
          <a:xfrm>
            <a:off x="6989685" y="1762467"/>
            <a:ext cx="4449015" cy="3994150"/>
          </a:xfrm>
        </p:spPr>
        <p:txBody>
          <a:bodyPr/>
          <a:lstStyle/>
          <a:p>
            <a:endParaRPr lang="fr-FR"/>
          </a:p>
        </p:txBody>
      </p:sp>
      <p:sp>
        <p:nvSpPr>
          <p:cNvPr id="10" name="Flèche : droite 9">
            <a:extLst>
              <a:ext uri="{FF2B5EF4-FFF2-40B4-BE49-F238E27FC236}">
                <a16:creationId xmlns:a16="http://schemas.microsoft.com/office/drawing/2014/main" id="{9B4C4F2F-97DE-E5EA-DC46-B2278DA82EBF}"/>
              </a:ext>
            </a:extLst>
          </p:cNvPr>
          <p:cNvSpPr/>
          <p:nvPr userDrawn="1"/>
        </p:nvSpPr>
        <p:spPr>
          <a:xfrm>
            <a:off x="5645999" y="3542190"/>
            <a:ext cx="900000" cy="479387"/>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0742878"/>
      </p:ext>
    </p:extLst>
  </p:cSld>
  <p:clrMapOvr>
    <a:masterClrMapping/>
  </p:clrMapOvr>
  <p:extLst>
    <p:ext uri="{DCECCB84-F9BA-43D5-87BE-67443E8EF086}">
      <p15:sldGuideLst xmlns:p15="http://schemas.microsoft.com/office/powerpoint/2012/main">
        <p15:guide id="2" pos="370">
          <p15:clr>
            <a:srgbClr val="FBAE40"/>
          </p15:clr>
        </p15:guide>
        <p15:guide id="3" orient="horz" pos="3974">
          <p15:clr>
            <a:srgbClr val="FBAE40"/>
          </p15:clr>
        </p15:guide>
        <p15:guide id="4" orient="horz" pos="346">
          <p15:clr>
            <a:srgbClr val="FBAE40"/>
          </p15:clr>
        </p15:guide>
        <p15:guide id="5" pos="73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 3">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A312716-2AA4-39BA-25B2-6323B7400C02}"/>
              </a:ext>
            </a:extLst>
          </p:cNvPr>
          <p:cNvSpPr/>
          <p:nvPr userDrawn="1"/>
        </p:nvSpPr>
        <p:spPr>
          <a:xfrm>
            <a:off x="469754" y="1213204"/>
            <a:ext cx="11709583" cy="516854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8BC8377-7FF9-6E63-CEB9-0864670E10BC}"/>
              </a:ext>
            </a:extLst>
          </p:cNvPr>
          <p:cNvSpPr>
            <a:spLocks noGrp="1"/>
          </p:cNvSpPr>
          <p:nvPr>
            <p:ph type="ctrTitle" hasCustomPrompt="1"/>
          </p:nvPr>
        </p:nvSpPr>
        <p:spPr>
          <a:xfrm>
            <a:off x="1163636" y="1851370"/>
            <a:ext cx="6480000" cy="1923604"/>
          </a:xfrm>
          <a:prstGeom prst="rect">
            <a:avLst/>
          </a:prstGeom>
        </p:spPr>
        <p:txBody>
          <a:bodyPr wrap="square" lIns="0" tIns="0" rIns="0" bIns="0" anchor="t" anchorCtr="0">
            <a:spAutoFit/>
          </a:bodyPr>
          <a:lstStyle>
            <a:lvl1pPr algn="l">
              <a:lnSpc>
                <a:spcPts val="5000"/>
              </a:lnSpc>
              <a:defRPr sz="5000" b="1" cap="none" baseline="0">
                <a:solidFill>
                  <a:schemeClr val="bg1"/>
                </a:solidFill>
                <a:latin typeface="+mn-lt"/>
              </a:defRPr>
            </a:lvl1pPr>
          </a:lstStyle>
          <a:p>
            <a:r>
              <a:rPr lang="fr-FR"/>
              <a:t>Titre de </a:t>
            </a:r>
            <a:br>
              <a:rPr lang="fr-FR"/>
            </a:br>
            <a:r>
              <a:rPr lang="fr-FR"/>
              <a:t>la présentation</a:t>
            </a:r>
            <a:br>
              <a:rPr lang="fr-FR"/>
            </a:br>
            <a:r>
              <a:rPr lang="fr-FR"/>
              <a:t>sur 2 ou 3 lignes</a:t>
            </a:r>
          </a:p>
        </p:txBody>
      </p:sp>
      <p:pic>
        <p:nvPicPr>
          <p:cNvPr id="10" name="Image 9" descr="Une image contenant silhouette, Graphique, graphisme, capture d’écran&#10;&#10;Description générée automatiquement">
            <a:extLst>
              <a:ext uri="{FF2B5EF4-FFF2-40B4-BE49-F238E27FC236}">
                <a16:creationId xmlns:a16="http://schemas.microsoft.com/office/drawing/2014/main" id="{D12845B5-91BF-588D-AE52-E0D1032F0E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35" y="234901"/>
            <a:ext cx="821090" cy="720000"/>
          </a:xfrm>
          <a:prstGeom prst="rect">
            <a:avLst/>
          </a:prstGeom>
        </p:spPr>
      </p:pic>
      <p:sp>
        <p:nvSpPr>
          <p:cNvPr id="5" name="Espace réservé du texte 10">
            <a:extLst>
              <a:ext uri="{FF2B5EF4-FFF2-40B4-BE49-F238E27FC236}">
                <a16:creationId xmlns:a16="http://schemas.microsoft.com/office/drawing/2014/main" id="{5B784CA9-CCBA-4638-B783-0F6CB8104F83}"/>
              </a:ext>
            </a:extLst>
          </p:cNvPr>
          <p:cNvSpPr>
            <a:spLocks noGrp="1"/>
          </p:cNvSpPr>
          <p:nvPr>
            <p:ph type="body" sz="quarter" idx="10" hasCustomPrompt="1"/>
          </p:nvPr>
        </p:nvSpPr>
        <p:spPr>
          <a:xfrm>
            <a:off x="1163636" y="3751931"/>
            <a:ext cx="6480000" cy="359073"/>
          </a:xfrm>
        </p:spPr>
        <p:txBody>
          <a:bodyPr wrap="square">
            <a:spAutoFit/>
          </a:bodyPr>
          <a:lstStyle>
            <a:lvl1pPr>
              <a:lnSpc>
                <a:spcPts val="2800"/>
              </a:lnSpc>
              <a:defRPr sz="2800">
                <a:solidFill>
                  <a:schemeClr val="bg1"/>
                </a:solidFill>
              </a:defRPr>
            </a:lvl1pPr>
            <a:lvl2pPr>
              <a:defRPr sz="1500">
                <a:solidFill>
                  <a:schemeClr val="tx1"/>
                </a:solidFill>
                <a:latin typeface="Outfit Medium" pitchFamily="2" charset="0"/>
              </a:defRPr>
            </a:lvl2pPr>
            <a:lvl3pPr>
              <a:defRPr sz="1500">
                <a:solidFill>
                  <a:schemeClr val="tx1"/>
                </a:solidFill>
                <a:latin typeface="Outfit Medium" pitchFamily="2" charset="0"/>
              </a:defRPr>
            </a:lvl3pPr>
            <a:lvl4pPr>
              <a:defRPr sz="1500">
                <a:solidFill>
                  <a:schemeClr val="tx1"/>
                </a:solidFill>
                <a:latin typeface="Outfit Medium" pitchFamily="2" charset="0"/>
              </a:defRPr>
            </a:lvl4pPr>
            <a:lvl5pPr>
              <a:defRPr sz="1500">
                <a:solidFill>
                  <a:schemeClr val="tx1"/>
                </a:solidFill>
                <a:latin typeface="Outfit Medium" pitchFamily="2" charset="0"/>
              </a:defRPr>
            </a:lvl5pPr>
          </a:lstStyle>
          <a:p>
            <a:pPr lvl="0"/>
            <a:r>
              <a:rPr lang="fr-FR"/>
              <a:t>Sous-titre de la présentation</a:t>
            </a:r>
          </a:p>
        </p:txBody>
      </p:sp>
      <p:sp>
        <p:nvSpPr>
          <p:cNvPr id="6" name="Rectangle 5">
            <a:extLst>
              <a:ext uri="{FF2B5EF4-FFF2-40B4-BE49-F238E27FC236}">
                <a16:creationId xmlns:a16="http://schemas.microsoft.com/office/drawing/2014/main" id="{25A3D068-6DE4-6EC2-9DED-BCC1B9503D6D}"/>
              </a:ext>
            </a:extLst>
          </p:cNvPr>
          <p:cNvSpPr/>
          <p:nvPr userDrawn="1"/>
        </p:nvSpPr>
        <p:spPr>
          <a:xfrm>
            <a:off x="1163636" y="4951557"/>
            <a:ext cx="252000" cy="9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aphique 3">
            <a:extLst>
              <a:ext uri="{FF2B5EF4-FFF2-40B4-BE49-F238E27FC236}">
                <a16:creationId xmlns:a16="http://schemas.microsoft.com/office/drawing/2014/main" id="{B604F640-B62E-B529-BF9A-FE8CBBBFE820}"/>
              </a:ext>
            </a:extLst>
          </p:cNvPr>
          <p:cNvGrpSpPr/>
          <p:nvPr/>
        </p:nvGrpSpPr>
        <p:grpSpPr>
          <a:xfrm>
            <a:off x="8061050" y="1213140"/>
            <a:ext cx="4116059" cy="5171219"/>
            <a:chOff x="8061050" y="1213140"/>
            <a:chExt cx="4116059" cy="5171219"/>
          </a:xfrm>
        </p:grpSpPr>
        <p:sp>
          <p:nvSpPr>
            <p:cNvPr id="9" name="Forme libre : forme 8">
              <a:extLst>
                <a:ext uri="{FF2B5EF4-FFF2-40B4-BE49-F238E27FC236}">
                  <a16:creationId xmlns:a16="http://schemas.microsoft.com/office/drawing/2014/main" id="{A79BD95E-2FA7-6551-FAA6-F14DA570C99B}"/>
                </a:ext>
              </a:extLst>
            </p:cNvPr>
            <p:cNvSpPr/>
            <p:nvPr/>
          </p:nvSpPr>
          <p:spPr>
            <a:xfrm>
              <a:off x="12138663" y="6343113"/>
              <a:ext cx="38382" cy="41183"/>
            </a:xfrm>
            <a:custGeom>
              <a:avLst/>
              <a:gdLst>
                <a:gd name="connsiteX0" fmla="*/ 38382 w 38382"/>
                <a:gd name="connsiteY0" fmla="*/ 0 h 41183"/>
                <a:gd name="connsiteX1" fmla="*/ 0 w 38382"/>
                <a:gd name="connsiteY1" fmla="*/ 41183 h 41183"/>
                <a:gd name="connsiteX2" fmla="*/ 38382 w 38382"/>
                <a:gd name="connsiteY2" fmla="*/ 41183 h 41183"/>
                <a:gd name="connsiteX3" fmla="*/ 38382 w 38382"/>
                <a:gd name="connsiteY3" fmla="*/ 0 h 41183"/>
              </a:gdLst>
              <a:ahLst/>
              <a:cxnLst>
                <a:cxn ang="0">
                  <a:pos x="connsiteX0" y="connsiteY0"/>
                </a:cxn>
                <a:cxn ang="0">
                  <a:pos x="connsiteX1" y="connsiteY1"/>
                </a:cxn>
                <a:cxn ang="0">
                  <a:pos x="connsiteX2" y="connsiteY2"/>
                </a:cxn>
                <a:cxn ang="0">
                  <a:pos x="connsiteX3" y="connsiteY3"/>
                </a:cxn>
              </a:cxnLst>
              <a:rect l="l" t="t" r="r" b="b"/>
              <a:pathLst>
                <a:path w="38382" h="41183">
                  <a:moveTo>
                    <a:pt x="38382" y="0"/>
                  </a:moveTo>
                  <a:cubicBezTo>
                    <a:pt x="25716" y="13812"/>
                    <a:pt x="12922" y="27561"/>
                    <a:pt x="0" y="41183"/>
                  </a:cubicBezTo>
                  <a:lnTo>
                    <a:pt x="38382" y="41183"/>
                  </a:lnTo>
                  <a:lnTo>
                    <a:pt x="38382" y="0"/>
                  </a:lnTo>
                  <a:close/>
                </a:path>
              </a:pathLst>
            </a:custGeom>
            <a:solidFill>
              <a:srgbClr val="E5183E"/>
            </a:solidFill>
            <a:ln w="0"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53085F45-BD2A-6687-CD97-0004D063C79A}"/>
                </a:ext>
              </a:extLst>
            </p:cNvPr>
            <p:cNvSpPr/>
            <p:nvPr/>
          </p:nvSpPr>
          <p:spPr>
            <a:xfrm>
              <a:off x="11795451" y="1213204"/>
              <a:ext cx="381594" cy="358997"/>
            </a:xfrm>
            <a:custGeom>
              <a:avLst/>
              <a:gdLst>
                <a:gd name="connsiteX0" fmla="*/ 381594 w 381594"/>
                <a:gd name="connsiteY0" fmla="*/ 358934 h 358997"/>
                <a:gd name="connsiteX1" fmla="*/ 381594 w 381594"/>
                <a:gd name="connsiteY1" fmla="*/ 0 h 358997"/>
                <a:gd name="connsiteX2" fmla="*/ 0 w 381594"/>
                <a:gd name="connsiteY2" fmla="*/ 0 h 358997"/>
                <a:gd name="connsiteX3" fmla="*/ 276123 w 381594"/>
                <a:gd name="connsiteY3" fmla="*/ 248879 h 358997"/>
                <a:gd name="connsiteX4" fmla="*/ 381530 w 381594"/>
                <a:gd name="connsiteY4" fmla="*/ 358998 h 35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94" h="358997">
                  <a:moveTo>
                    <a:pt x="381594" y="358934"/>
                  </a:moveTo>
                  <a:lnTo>
                    <a:pt x="381594" y="0"/>
                  </a:lnTo>
                  <a:lnTo>
                    <a:pt x="0" y="0"/>
                  </a:lnTo>
                  <a:cubicBezTo>
                    <a:pt x="95287" y="77274"/>
                    <a:pt x="187455" y="160212"/>
                    <a:pt x="276123" y="248879"/>
                  </a:cubicBezTo>
                  <a:cubicBezTo>
                    <a:pt x="312213" y="284970"/>
                    <a:pt x="347349" y="321697"/>
                    <a:pt x="381530" y="358998"/>
                  </a:cubicBezTo>
                  <a:close/>
                </a:path>
              </a:pathLst>
            </a:custGeom>
            <a:solidFill>
              <a:schemeClr val="accent6"/>
            </a:solidFill>
            <a:ln w="0"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6C7098EE-1576-1CC7-8DB0-4C1266328AA5}"/>
                </a:ext>
              </a:extLst>
            </p:cNvPr>
            <p:cNvSpPr/>
            <p:nvPr/>
          </p:nvSpPr>
          <p:spPr>
            <a:xfrm>
              <a:off x="11372611" y="5426332"/>
              <a:ext cx="804434" cy="958026"/>
            </a:xfrm>
            <a:custGeom>
              <a:avLst/>
              <a:gdLst>
                <a:gd name="connsiteX0" fmla="*/ 804435 w 804434"/>
                <a:gd name="connsiteY0" fmla="*/ 0 h 958026"/>
                <a:gd name="connsiteX1" fmla="*/ 315078 w 804434"/>
                <a:gd name="connsiteY1" fmla="*/ 642949 h 958026"/>
                <a:gd name="connsiteX2" fmla="*/ 0 w 804434"/>
                <a:gd name="connsiteY2" fmla="*/ 958027 h 958026"/>
                <a:gd name="connsiteX3" fmla="*/ 765988 w 804434"/>
                <a:gd name="connsiteY3" fmla="*/ 958027 h 958026"/>
                <a:gd name="connsiteX4" fmla="*/ 804371 w 804434"/>
                <a:gd name="connsiteY4" fmla="*/ 916844 h 958026"/>
                <a:gd name="connsiteX5" fmla="*/ 804371 w 804434"/>
                <a:gd name="connsiteY5" fmla="*/ 63 h 95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434" h="958026">
                  <a:moveTo>
                    <a:pt x="804435" y="0"/>
                  </a:moveTo>
                  <a:cubicBezTo>
                    <a:pt x="674266" y="230229"/>
                    <a:pt x="511190" y="446837"/>
                    <a:pt x="315078" y="642949"/>
                  </a:cubicBezTo>
                  <a:lnTo>
                    <a:pt x="0" y="958027"/>
                  </a:lnTo>
                  <a:lnTo>
                    <a:pt x="765988" y="958027"/>
                  </a:lnTo>
                  <a:cubicBezTo>
                    <a:pt x="778910" y="944405"/>
                    <a:pt x="791704" y="930656"/>
                    <a:pt x="804371" y="916844"/>
                  </a:cubicBezTo>
                  <a:lnTo>
                    <a:pt x="804371" y="63"/>
                  </a:lnTo>
                  <a:close/>
                </a:path>
              </a:pathLst>
            </a:custGeom>
            <a:solidFill>
              <a:schemeClr val="accent5"/>
            </a:solidFill>
            <a:ln w="0"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10949663-B36D-7548-641B-3CB7B05A0B42}"/>
                </a:ext>
              </a:extLst>
            </p:cNvPr>
            <p:cNvSpPr/>
            <p:nvPr/>
          </p:nvSpPr>
          <p:spPr>
            <a:xfrm>
              <a:off x="8061050" y="1213204"/>
              <a:ext cx="335700" cy="170141"/>
            </a:xfrm>
            <a:custGeom>
              <a:avLst/>
              <a:gdLst>
                <a:gd name="connsiteX0" fmla="*/ 0 w 335700"/>
                <a:gd name="connsiteY0" fmla="*/ 0 h 170141"/>
                <a:gd name="connsiteX1" fmla="*/ 0 w 335700"/>
                <a:gd name="connsiteY1" fmla="*/ 170142 h 170141"/>
                <a:gd name="connsiteX2" fmla="*/ 335701 w 335700"/>
                <a:gd name="connsiteY2" fmla="*/ 0 h 170141"/>
                <a:gd name="connsiteX3" fmla="*/ 0 w 335700"/>
                <a:gd name="connsiteY3" fmla="*/ 0 h 170141"/>
              </a:gdLst>
              <a:ahLst/>
              <a:cxnLst>
                <a:cxn ang="0">
                  <a:pos x="connsiteX0" y="connsiteY0"/>
                </a:cxn>
                <a:cxn ang="0">
                  <a:pos x="connsiteX1" y="connsiteY1"/>
                </a:cxn>
                <a:cxn ang="0">
                  <a:pos x="connsiteX2" y="connsiteY2"/>
                </a:cxn>
                <a:cxn ang="0">
                  <a:pos x="connsiteX3" y="connsiteY3"/>
                </a:cxn>
              </a:cxnLst>
              <a:rect l="l" t="t" r="r" b="b"/>
              <a:pathLst>
                <a:path w="335700" h="170141">
                  <a:moveTo>
                    <a:pt x="0" y="0"/>
                  </a:moveTo>
                  <a:lnTo>
                    <a:pt x="0" y="170142"/>
                  </a:lnTo>
                  <a:cubicBezTo>
                    <a:pt x="108972" y="105917"/>
                    <a:pt x="221127" y="49203"/>
                    <a:pt x="335701" y="0"/>
                  </a:cubicBezTo>
                  <a:lnTo>
                    <a:pt x="0" y="0"/>
                  </a:lnTo>
                  <a:close/>
                </a:path>
              </a:pathLst>
            </a:custGeom>
            <a:solidFill>
              <a:schemeClr val="accent5"/>
            </a:solidFill>
            <a:ln w="0"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E191DC40-7CC7-9591-9E84-3EE86DB2BB01}"/>
                </a:ext>
              </a:extLst>
            </p:cNvPr>
            <p:cNvSpPr/>
            <p:nvPr/>
          </p:nvSpPr>
          <p:spPr>
            <a:xfrm>
              <a:off x="10755377" y="1213140"/>
              <a:ext cx="1421732" cy="1275777"/>
            </a:xfrm>
            <a:custGeom>
              <a:avLst/>
              <a:gdLst>
                <a:gd name="connsiteX0" fmla="*/ 1421668 w 1421732"/>
                <a:gd name="connsiteY0" fmla="*/ 1275778 h 1275777"/>
                <a:gd name="connsiteX1" fmla="*/ 1421668 w 1421732"/>
                <a:gd name="connsiteY1" fmla="*/ 358998 h 1275777"/>
                <a:gd name="connsiteX2" fmla="*/ 1316261 w 1421732"/>
                <a:gd name="connsiteY2" fmla="*/ 248880 h 1275777"/>
                <a:gd name="connsiteX3" fmla="*/ 1040138 w 1421732"/>
                <a:gd name="connsiteY3" fmla="*/ 0 h 1275777"/>
                <a:gd name="connsiteX4" fmla="*/ 0 w 1421732"/>
                <a:gd name="connsiteY4" fmla="*/ 0 h 1275777"/>
                <a:gd name="connsiteX5" fmla="*/ 932375 w 1421732"/>
                <a:gd name="connsiteY5" fmla="*/ 632765 h 1275777"/>
                <a:gd name="connsiteX6" fmla="*/ 1421732 w 1421732"/>
                <a:gd name="connsiteY6" fmla="*/ 1275714 h 127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732" h="1275777">
                  <a:moveTo>
                    <a:pt x="1421668" y="1275778"/>
                  </a:moveTo>
                  <a:lnTo>
                    <a:pt x="1421668" y="358998"/>
                  </a:lnTo>
                  <a:cubicBezTo>
                    <a:pt x="1387424" y="321761"/>
                    <a:pt x="1352351" y="285034"/>
                    <a:pt x="1316261" y="248880"/>
                  </a:cubicBezTo>
                  <a:cubicBezTo>
                    <a:pt x="1227593" y="160212"/>
                    <a:pt x="1135425" y="77274"/>
                    <a:pt x="1040138" y="0"/>
                  </a:cubicBezTo>
                  <a:lnTo>
                    <a:pt x="0" y="0"/>
                  </a:lnTo>
                  <a:cubicBezTo>
                    <a:pt x="338629" y="145381"/>
                    <a:pt x="655871" y="356261"/>
                    <a:pt x="932375" y="632765"/>
                  </a:cubicBezTo>
                  <a:cubicBezTo>
                    <a:pt x="1128487" y="828877"/>
                    <a:pt x="1291564" y="1045485"/>
                    <a:pt x="1421732" y="1275714"/>
                  </a:cubicBezTo>
                  <a:close/>
                </a:path>
              </a:pathLst>
            </a:custGeom>
            <a:solidFill>
              <a:schemeClr val="accent5"/>
            </a:solidFill>
            <a:ln w="0"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96340093-9D40-2D60-EBAE-06BD6F1371E2}"/>
                </a:ext>
              </a:extLst>
            </p:cNvPr>
            <p:cNvSpPr/>
            <p:nvPr/>
          </p:nvSpPr>
          <p:spPr>
            <a:xfrm>
              <a:off x="8061050" y="1213204"/>
              <a:ext cx="4116059" cy="5171092"/>
            </a:xfrm>
            <a:custGeom>
              <a:avLst/>
              <a:gdLst>
                <a:gd name="connsiteX0" fmla="*/ 4115996 w 4116059"/>
                <a:gd name="connsiteY0" fmla="*/ 4213129 h 5171092"/>
                <a:gd name="connsiteX1" fmla="*/ 4115996 w 4116059"/>
                <a:gd name="connsiteY1" fmla="*/ 1275714 h 5171092"/>
                <a:gd name="connsiteX2" fmla="*/ 3626639 w 4116059"/>
                <a:gd name="connsiteY2" fmla="*/ 632765 h 5171092"/>
                <a:gd name="connsiteX3" fmla="*/ 2694327 w 4116059"/>
                <a:gd name="connsiteY3" fmla="*/ 0 h 5171092"/>
                <a:gd name="connsiteX4" fmla="*/ 335701 w 4116059"/>
                <a:gd name="connsiteY4" fmla="*/ 0 h 5171092"/>
                <a:gd name="connsiteX5" fmla="*/ 0 w 4116059"/>
                <a:gd name="connsiteY5" fmla="*/ 170142 h 5171092"/>
                <a:gd name="connsiteX6" fmla="*/ 0 w 4116059"/>
                <a:gd name="connsiteY6" fmla="*/ 827477 h 5171092"/>
                <a:gd name="connsiteX7" fmla="*/ 3242753 w 4116059"/>
                <a:gd name="connsiteY7" fmla="*/ 1016714 h 5171092"/>
                <a:gd name="connsiteX8" fmla="*/ 3958393 w 4116059"/>
                <a:gd name="connsiteY8" fmla="*/ 2744422 h 5171092"/>
                <a:gd name="connsiteX9" fmla="*/ 3242753 w 4116059"/>
                <a:gd name="connsiteY9" fmla="*/ 4472129 h 5171092"/>
                <a:gd name="connsiteX10" fmla="*/ 2543790 w 4116059"/>
                <a:gd name="connsiteY10" fmla="*/ 5171092 h 5171092"/>
                <a:gd name="connsiteX11" fmla="*/ 3311625 w 4116059"/>
                <a:gd name="connsiteY11" fmla="*/ 5171092 h 5171092"/>
                <a:gd name="connsiteX12" fmla="*/ 3626703 w 4116059"/>
                <a:gd name="connsiteY12" fmla="*/ 4856015 h 5171092"/>
                <a:gd name="connsiteX13" fmla="*/ 4116059 w 4116059"/>
                <a:gd name="connsiteY13" fmla="*/ 4213066 h 517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6059" h="5171092">
                  <a:moveTo>
                    <a:pt x="4115996" y="4213129"/>
                  </a:moveTo>
                  <a:lnTo>
                    <a:pt x="4115996" y="1275714"/>
                  </a:lnTo>
                  <a:cubicBezTo>
                    <a:pt x="3985827" y="1045485"/>
                    <a:pt x="3822751" y="828877"/>
                    <a:pt x="3626639" y="632765"/>
                  </a:cubicBezTo>
                  <a:cubicBezTo>
                    <a:pt x="3350198" y="356261"/>
                    <a:pt x="3032956" y="145381"/>
                    <a:pt x="2694327" y="0"/>
                  </a:cubicBezTo>
                  <a:lnTo>
                    <a:pt x="335701" y="0"/>
                  </a:lnTo>
                  <a:cubicBezTo>
                    <a:pt x="221127" y="49203"/>
                    <a:pt x="108972" y="105917"/>
                    <a:pt x="0" y="170142"/>
                  </a:cubicBezTo>
                  <a:lnTo>
                    <a:pt x="0" y="827477"/>
                  </a:lnTo>
                  <a:cubicBezTo>
                    <a:pt x="959045" y="67598"/>
                    <a:pt x="2356526" y="130550"/>
                    <a:pt x="3242753" y="1016714"/>
                  </a:cubicBezTo>
                  <a:cubicBezTo>
                    <a:pt x="3719826" y="1493786"/>
                    <a:pt x="3958393" y="2119104"/>
                    <a:pt x="3958393" y="2744422"/>
                  </a:cubicBezTo>
                  <a:cubicBezTo>
                    <a:pt x="3958393" y="3369740"/>
                    <a:pt x="3719826" y="3994993"/>
                    <a:pt x="3242753" y="4472129"/>
                  </a:cubicBezTo>
                  <a:lnTo>
                    <a:pt x="2543790" y="5171092"/>
                  </a:lnTo>
                  <a:lnTo>
                    <a:pt x="3311625" y="5171092"/>
                  </a:lnTo>
                  <a:lnTo>
                    <a:pt x="3626703" y="4856015"/>
                  </a:lnTo>
                  <a:cubicBezTo>
                    <a:pt x="3822814" y="4659903"/>
                    <a:pt x="3985891" y="4443295"/>
                    <a:pt x="4116059" y="4213066"/>
                  </a:cubicBezTo>
                  <a:close/>
                </a:path>
              </a:pathLst>
            </a:custGeom>
            <a:solidFill>
              <a:schemeClr val="accent6"/>
            </a:solidFill>
            <a:ln w="0"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259D0686-0E35-90C2-ECFC-4944CA936C18}"/>
                </a:ext>
              </a:extLst>
            </p:cNvPr>
            <p:cNvSpPr/>
            <p:nvPr/>
          </p:nvSpPr>
          <p:spPr>
            <a:xfrm>
              <a:off x="8061050" y="1514411"/>
              <a:ext cx="3958393" cy="4869884"/>
            </a:xfrm>
            <a:custGeom>
              <a:avLst/>
              <a:gdLst>
                <a:gd name="connsiteX0" fmla="*/ 3958393 w 3958393"/>
                <a:gd name="connsiteY0" fmla="*/ 2443214 h 4869884"/>
                <a:gd name="connsiteX1" fmla="*/ 3242753 w 3958393"/>
                <a:gd name="connsiteY1" fmla="*/ 715507 h 4869884"/>
                <a:gd name="connsiteX2" fmla="*/ 0 w 3958393"/>
                <a:gd name="connsiteY2" fmla="*/ 526269 h 4869884"/>
                <a:gd name="connsiteX3" fmla="*/ 0 w 3958393"/>
                <a:gd name="connsiteY3" fmla="*/ 1270744 h 4869884"/>
                <a:gd name="connsiteX4" fmla="*/ 171288 w 3958393"/>
                <a:gd name="connsiteY4" fmla="*/ 1099456 h 4869884"/>
                <a:gd name="connsiteX5" fmla="*/ 2858804 w 3958393"/>
                <a:gd name="connsiteY5" fmla="*/ 1099456 h 4869884"/>
                <a:gd name="connsiteX6" fmla="*/ 3415378 w 3958393"/>
                <a:gd name="connsiteY6" fmla="*/ 2443214 h 4869884"/>
                <a:gd name="connsiteX7" fmla="*/ 2858804 w 3958393"/>
                <a:gd name="connsiteY7" fmla="*/ 3786973 h 4869884"/>
                <a:gd name="connsiteX8" fmla="*/ 1775892 w 3958393"/>
                <a:gd name="connsiteY8" fmla="*/ 4869885 h 4869884"/>
                <a:gd name="connsiteX9" fmla="*/ 2543790 w 3958393"/>
                <a:gd name="connsiteY9" fmla="*/ 4869885 h 4869884"/>
                <a:gd name="connsiteX10" fmla="*/ 3242753 w 3958393"/>
                <a:gd name="connsiteY10" fmla="*/ 4170922 h 4869884"/>
                <a:gd name="connsiteX11" fmla="*/ 3958393 w 3958393"/>
                <a:gd name="connsiteY11" fmla="*/ 2443214 h 486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58393" h="4869884">
                  <a:moveTo>
                    <a:pt x="3958393" y="2443214"/>
                  </a:moveTo>
                  <a:cubicBezTo>
                    <a:pt x="3958393" y="1817897"/>
                    <a:pt x="3719826" y="1192579"/>
                    <a:pt x="3242753" y="715507"/>
                  </a:cubicBezTo>
                  <a:cubicBezTo>
                    <a:pt x="2356526" y="-170657"/>
                    <a:pt x="959045" y="-233609"/>
                    <a:pt x="0" y="526269"/>
                  </a:cubicBezTo>
                  <a:lnTo>
                    <a:pt x="0" y="1270744"/>
                  </a:lnTo>
                  <a:lnTo>
                    <a:pt x="171288" y="1099456"/>
                  </a:lnTo>
                  <a:cubicBezTo>
                    <a:pt x="913407" y="357337"/>
                    <a:pt x="2116685" y="357337"/>
                    <a:pt x="2858804" y="1099456"/>
                  </a:cubicBezTo>
                  <a:cubicBezTo>
                    <a:pt x="3229896" y="1470547"/>
                    <a:pt x="3415378" y="1956913"/>
                    <a:pt x="3415378" y="2443214"/>
                  </a:cubicBezTo>
                  <a:cubicBezTo>
                    <a:pt x="3415378" y="2929516"/>
                    <a:pt x="3229832" y="3415881"/>
                    <a:pt x="2858804" y="3786973"/>
                  </a:cubicBezTo>
                  <a:lnTo>
                    <a:pt x="1775892" y="4869885"/>
                  </a:lnTo>
                  <a:lnTo>
                    <a:pt x="2543790" y="4869885"/>
                  </a:lnTo>
                  <a:lnTo>
                    <a:pt x="3242753" y="4170922"/>
                  </a:lnTo>
                  <a:cubicBezTo>
                    <a:pt x="3719826" y="3693786"/>
                    <a:pt x="3958393" y="3068532"/>
                    <a:pt x="3958393" y="2443214"/>
                  </a:cubicBezTo>
                  <a:close/>
                </a:path>
              </a:pathLst>
            </a:custGeom>
            <a:solidFill>
              <a:schemeClr val="accent5"/>
            </a:solidFill>
            <a:ln w="0"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C878C15-352C-066C-E461-7711BF2B7F38}"/>
                </a:ext>
              </a:extLst>
            </p:cNvPr>
            <p:cNvSpPr/>
            <p:nvPr/>
          </p:nvSpPr>
          <p:spPr>
            <a:xfrm>
              <a:off x="8061050" y="2057277"/>
              <a:ext cx="3415377" cy="4327018"/>
            </a:xfrm>
            <a:custGeom>
              <a:avLst/>
              <a:gdLst>
                <a:gd name="connsiteX0" fmla="*/ 3415378 w 3415377"/>
                <a:gd name="connsiteY0" fmla="*/ 1900348 h 4327018"/>
                <a:gd name="connsiteX1" fmla="*/ 2858804 w 3415377"/>
                <a:gd name="connsiteY1" fmla="*/ 556589 h 4327018"/>
                <a:gd name="connsiteX2" fmla="*/ 171288 w 3415377"/>
                <a:gd name="connsiteY2" fmla="*/ 556589 h 4327018"/>
                <a:gd name="connsiteX3" fmla="*/ 0 w 3415377"/>
                <a:gd name="connsiteY3" fmla="*/ 727877 h 4327018"/>
                <a:gd name="connsiteX4" fmla="*/ 0 w 3415377"/>
                <a:gd name="connsiteY4" fmla="*/ 1495712 h 4327018"/>
                <a:gd name="connsiteX5" fmla="*/ 555173 w 3415377"/>
                <a:gd name="connsiteY5" fmla="*/ 940539 h 4327018"/>
                <a:gd name="connsiteX6" fmla="*/ 2474855 w 3415377"/>
                <a:gd name="connsiteY6" fmla="*/ 940539 h 4327018"/>
                <a:gd name="connsiteX7" fmla="*/ 2872426 w 3415377"/>
                <a:gd name="connsiteY7" fmla="*/ 1900348 h 4327018"/>
                <a:gd name="connsiteX8" fmla="*/ 2474855 w 3415377"/>
                <a:gd name="connsiteY8" fmla="*/ 2860157 h 4327018"/>
                <a:gd name="connsiteX9" fmla="*/ 1007994 w 3415377"/>
                <a:gd name="connsiteY9" fmla="*/ 4327019 h 4327018"/>
                <a:gd name="connsiteX10" fmla="*/ 1775828 w 3415377"/>
                <a:gd name="connsiteY10" fmla="*/ 4327019 h 4327018"/>
                <a:gd name="connsiteX11" fmla="*/ 2858741 w 3415377"/>
                <a:gd name="connsiteY11" fmla="*/ 3244106 h 4327018"/>
                <a:gd name="connsiteX12" fmla="*/ 3415314 w 3415377"/>
                <a:gd name="connsiteY12" fmla="*/ 1900348 h 432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5377" h="4327018">
                  <a:moveTo>
                    <a:pt x="3415378" y="1900348"/>
                  </a:moveTo>
                  <a:cubicBezTo>
                    <a:pt x="3415378" y="1413982"/>
                    <a:pt x="3229832" y="927681"/>
                    <a:pt x="2858804" y="556589"/>
                  </a:cubicBezTo>
                  <a:cubicBezTo>
                    <a:pt x="2116685" y="-185530"/>
                    <a:pt x="913407" y="-185530"/>
                    <a:pt x="171288" y="556589"/>
                  </a:cubicBezTo>
                  <a:lnTo>
                    <a:pt x="0" y="727877"/>
                  </a:lnTo>
                  <a:lnTo>
                    <a:pt x="0" y="1495712"/>
                  </a:lnTo>
                  <a:lnTo>
                    <a:pt x="555173" y="940539"/>
                  </a:lnTo>
                  <a:cubicBezTo>
                    <a:pt x="1085267" y="410444"/>
                    <a:pt x="1944761" y="410444"/>
                    <a:pt x="2474855" y="940539"/>
                  </a:cubicBezTo>
                  <a:cubicBezTo>
                    <a:pt x="2739902" y="1205586"/>
                    <a:pt x="2872426" y="1552999"/>
                    <a:pt x="2872426" y="1900348"/>
                  </a:cubicBezTo>
                  <a:cubicBezTo>
                    <a:pt x="2872426" y="2247697"/>
                    <a:pt x="2739902" y="2595110"/>
                    <a:pt x="2474855" y="2860157"/>
                  </a:cubicBezTo>
                  <a:lnTo>
                    <a:pt x="1007994" y="4327019"/>
                  </a:lnTo>
                  <a:lnTo>
                    <a:pt x="1775828" y="4327019"/>
                  </a:lnTo>
                  <a:lnTo>
                    <a:pt x="2858741" y="3244106"/>
                  </a:lnTo>
                  <a:cubicBezTo>
                    <a:pt x="3229832" y="2873015"/>
                    <a:pt x="3415314" y="2386713"/>
                    <a:pt x="3415314" y="1900348"/>
                  </a:cubicBezTo>
                  <a:close/>
                </a:path>
              </a:pathLst>
            </a:custGeom>
            <a:solidFill>
              <a:schemeClr val="accent6"/>
            </a:solidFill>
            <a:ln w="0"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D4CEB372-AD03-4B61-F2CB-59F6897BC58E}"/>
                </a:ext>
              </a:extLst>
            </p:cNvPr>
            <p:cNvSpPr/>
            <p:nvPr/>
          </p:nvSpPr>
          <p:spPr>
            <a:xfrm>
              <a:off x="8061050" y="2600245"/>
              <a:ext cx="2872425" cy="3784050"/>
            </a:xfrm>
            <a:custGeom>
              <a:avLst/>
              <a:gdLst>
                <a:gd name="connsiteX0" fmla="*/ 2872426 w 2872425"/>
                <a:gd name="connsiteY0" fmla="*/ 1357380 h 3784050"/>
                <a:gd name="connsiteX1" fmla="*/ 2474855 w 2872425"/>
                <a:gd name="connsiteY1" fmla="*/ 397571 h 3784050"/>
                <a:gd name="connsiteX2" fmla="*/ 555173 w 2872425"/>
                <a:gd name="connsiteY2" fmla="*/ 397571 h 3784050"/>
                <a:gd name="connsiteX3" fmla="*/ 0 w 2872425"/>
                <a:gd name="connsiteY3" fmla="*/ 952744 h 3784050"/>
                <a:gd name="connsiteX4" fmla="*/ 0 w 2872425"/>
                <a:gd name="connsiteY4" fmla="*/ 1720642 h 3784050"/>
                <a:gd name="connsiteX5" fmla="*/ 939122 w 2872425"/>
                <a:gd name="connsiteY5" fmla="*/ 781520 h 3784050"/>
                <a:gd name="connsiteX6" fmla="*/ 2090906 w 2872425"/>
                <a:gd name="connsiteY6" fmla="*/ 781520 h 3784050"/>
                <a:gd name="connsiteX7" fmla="*/ 2329474 w 2872425"/>
                <a:gd name="connsiteY7" fmla="*/ 1357444 h 3784050"/>
                <a:gd name="connsiteX8" fmla="*/ 2090906 w 2872425"/>
                <a:gd name="connsiteY8" fmla="*/ 1933367 h 3784050"/>
                <a:gd name="connsiteX9" fmla="*/ 266257 w 2872425"/>
                <a:gd name="connsiteY9" fmla="*/ 3757953 h 3784050"/>
                <a:gd name="connsiteX10" fmla="*/ 239141 w 2872425"/>
                <a:gd name="connsiteY10" fmla="*/ 3784051 h 3784050"/>
                <a:gd name="connsiteX11" fmla="*/ 1007994 w 2872425"/>
                <a:gd name="connsiteY11" fmla="*/ 3784051 h 3784050"/>
                <a:gd name="connsiteX12" fmla="*/ 2474855 w 2872425"/>
                <a:gd name="connsiteY12" fmla="*/ 2317189 h 3784050"/>
                <a:gd name="connsiteX13" fmla="*/ 2872426 w 2872425"/>
                <a:gd name="connsiteY13" fmla="*/ 1357380 h 37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2425" h="3784050">
                  <a:moveTo>
                    <a:pt x="2872426" y="1357380"/>
                  </a:moveTo>
                  <a:cubicBezTo>
                    <a:pt x="2872426" y="1009967"/>
                    <a:pt x="2739902" y="662554"/>
                    <a:pt x="2474855" y="397571"/>
                  </a:cubicBezTo>
                  <a:cubicBezTo>
                    <a:pt x="1944761" y="-132524"/>
                    <a:pt x="1085267" y="-132524"/>
                    <a:pt x="555173" y="397571"/>
                  </a:cubicBezTo>
                  <a:lnTo>
                    <a:pt x="0" y="952744"/>
                  </a:lnTo>
                  <a:lnTo>
                    <a:pt x="0" y="1720642"/>
                  </a:lnTo>
                  <a:lnTo>
                    <a:pt x="939122" y="781520"/>
                  </a:lnTo>
                  <a:cubicBezTo>
                    <a:pt x="1257191" y="463451"/>
                    <a:pt x="1772900" y="463451"/>
                    <a:pt x="2090906" y="781520"/>
                  </a:cubicBezTo>
                  <a:cubicBezTo>
                    <a:pt x="2249909" y="940523"/>
                    <a:pt x="2329474" y="1148983"/>
                    <a:pt x="2329474" y="1357444"/>
                  </a:cubicBezTo>
                  <a:cubicBezTo>
                    <a:pt x="2329474" y="1565904"/>
                    <a:pt x="2249973" y="1774301"/>
                    <a:pt x="2090906" y="1933367"/>
                  </a:cubicBezTo>
                  <a:lnTo>
                    <a:pt x="266257" y="3757953"/>
                  </a:lnTo>
                  <a:cubicBezTo>
                    <a:pt x="257345" y="3766865"/>
                    <a:pt x="248307" y="3775521"/>
                    <a:pt x="239141" y="3784051"/>
                  </a:cubicBezTo>
                  <a:lnTo>
                    <a:pt x="1007994" y="3784051"/>
                  </a:lnTo>
                  <a:lnTo>
                    <a:pt x="2474855" y="2317189"/>
                  </a:lnTo>
                  <a:cubicBezTo>
                    <a:pt x="2739902" y="2052142"/>
                    <a:pt x="2872426" y="1704729"/>
                    <a:pt x="2872426" y="1357380"/>
                  </a:cubicBezTo>
                  <a:close/>
                </a:path>
              </a:pathLst>
            </a:custGeom>
            <a:solidFill>
              <a:schemeClr val="accent5"/>
            </a:solidFill>
            <a:ln w="0"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B53F1DB9-0CCA-5288-26FF-44BE523087A2}"/>
                </a:ext>
              </a:extLst>
            </p:cNvPr>
            <p:cNvSpPr/>
            <p:nvPr/>
          </p:nvSpPr>
          <p:spPr>
            <a:xfrm>
              <a:off x="8061050" y="3143149"/>
              <a:ext cx="2329473" cy="3241146"/>
            </a:xfrm>
            <a:custGeom>
              <a:avLst/>
              <a:gdLst>
                <a:gd name="connsiteX0" fmla="*/ 2090906 w 2329473"/>
                <a:gd name="connsiteY0" fmla="*/ 1390400 h 3241146"/>
                <a:gd name="connsiteX1" fmla="*/ 2329474 w 2329473"/>
                <a:gd name="connsiteY1" fmla="*/ 814476 h 3241146"/>
                <a:gd name="connsiteX2" fmla="*/ 2090906 w 2329473"/>
                <a:gd name="connsiteY2" fmla="*/ 238552 h 3241146"/>
                <a:gd name="connsiteX3" fmla="*/ 939122 w 2329473"/>
                <a:gd name="connsiteY3" fmla="*/ 238552 h 3241146"/>
                <a:gd name="connsiteX4" fmla="*/ 0 w 2329473"/>
                <a:gd name="connsiteY4" fmla="*/ 1177674 h 3241146"/>
                <a:gd name="connsiteX5" fmla="*/ 0 w 2329473"/>
                <a:gd name="connsiteY5" fmla="*/ 1945509 h 3241146"/>
                <a:gd name="connsiteX6" fmla="*/ 1323071 w 2329473"/>
                <a:gd name="connsiteY6" fmla="*/ 622437 h 3241146"/>
                <a:gd name="connsiteX7" fmla="*/ 1707020 w 2329473"/>
                <a:gd name="connsiteY7" fmla="*/ 622437 h 3241146"/>
                <a:gd name="connsiteX8" fmla="*/ 1786522 w 2329473"/>
                <a:gd name="connsiteY8" fmla="*/ 814412 h 3241146"/>
                <a:gd name="connsiteX9" fmla="*/ 1707020 w 2329473"/>
                <a:gd name="connsiteY9" fmla="*/ 1006387 h 3241146"/>
                <a:gd name="connsiteX10" fmla="*/ 0 w 2329473"/>
                <a:gd name="connsiteY10" fmla="*/ 2713471 h 3241146"/>
                <a:gd name="connsiteX11" fmla="*/ 0 w 2329473"/>
                <a:gd name="connsiteY11" fmla="*/ 3241147 h 3241146"/>
                <a:gd name="connsiteX12" fmla="*/ 239141 w 2329473"/>
                <a:gd name="connsiteY12" fmla="*/ 3241147 h 3241146"/>
                <a:gd name="connsiteX13" fmla="*/ 266257 w 2329473"/>
                <a:gd name="connsiteY13" fmla="*/ 3215049 h 3241146"/>
                <a:gd name="connsiteX14" fmla="*/ 2090906 w 2329473"/>
                <a:gd name="connsiteY14" fmla="*/ 1390336 h 324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9473" h="3241146">
                  <a:moveTo>
                    <a:pt x="2090906" y="1390400"/>
                  </a:moveTo>
                  <a:cubicBezTo>
                    <a:pt x="2249909" y="1231397"/>
                    <a:pt x="2329474" y="1022936"/>
                    <a:pt x="2329474" y="814476"/>
                  </a:cubicBezTo>
                  <a:cubicBezTo>
                    <a:pt x="2329474" y="606015"/>
                    <a:pt x="2249973" y="397619"/>
                    <a:pt x="2090906" y="238552"/>
                  </a:cubicBezTo>
                  <a:cubicBezTo>
                    <a:pt x="1772837" y="-79517"/>
                    <a:pt x="1257191" y="-79517"/>
                    <a:pt x="939122" y="238552"/>
                  </a:cubicBezTo>
                  <a:lnTo>
                    <a:pt x="0" y="1177674"/>
                  </a:lnTo>
                  <a:lnTo>
                    <a:pt x="0" y="1945509"/>
                  </a:lnTo>
                  <a:lnTo>
                    <a:pt x="1323071" y="622437"/>
                  </a:lnTo>
                  <a:cubicBezTo>
                    <a:pt x="1429116" y="516393"/>
                    <a:pt x="1600976" y="516393"/>
                    <a:pt x="1707020" y="622437"/>
                  </a:cubicBezTo>
                  <a:cubicBezTo>
                    <a:pt x="1760043" y="675460"/>
                    <a:pt x="1786522" y="744904"/>
                    <a:pt x="1786522" y="814412"/>
                  </a:cubicBezTo>
                  <a:cubicBezTo>
                    <a:pt x="1786522" y="883920"/>
                    <a:pt x="1760043" y="953365"/>
                    <a:pt x="1707020" y="1006387"/>
                  </a:cubicBezTo>
                  <a:lnTo>
                    <a:pt x="0" y="2713471"/>
                  </a:lnTo>
                  <a:lnTo>
                    <a:pt x="0" y="3241147"/>
                  </a:lnTo>
                  <a:lnTo>
                    <a:pt x="239141" y="3241147"/>
                  </a:lnTo>
                  <a:cubicBezTo>
                    <a:pt x="248243" y="3232617"/>
                    <a:pt x="257345" y="3223960"/>
                    <a:pt x="266257" y="3215049"/>
                  </a:cubicBezTo>
                  <a:lnTo>
                    <a:pt x="2090906" y="1390336"/>
                  </a:lnTo>
                  <a:close/>
                </a:path>
              </a:pathLst>
            </a:custGeom>
            <a:solidFill>
              <a:schemeClr val="accent6"/>
            </a:solidFill>
            <a:ln w="0"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028EEFFC-0EEA-81A2-41D7-41182052F1B0}"/>
                </a:ext>
              </a:extLst>
            </p:cNvPr>
            <p:cNvSpPr/>
            <p:nvPr/>
          </p:nvSpPr>
          <p:spPr>
            <a:xfrm>
              <a:off x="8061050" y="3686117"/>
              <a:ext cx="1786521" cy="2170502"/>
            </a:xfrm>
            <a:custGeom>
              <a:avLst/>
              <a:gdLst>
                <a:gd name="connsiteX0" fmla="*/ 1786522 w 1786521"/>
                <a:gd name="connsiteY0" fmla="*/ 271508 h 2170502"/>
                <a:gd name="connsiteX1" fmla="*/ 1707020 w 1786521"/>
                <a:gd name="connsiteY1" fmla="*/ 79533 h 2170502"/>
                <a:gd name="connsiteX2" fmla="*/ 1323071 w 1786521"/>
                <a:gd name="connsiteY2" fmla="*/ 79533 h 2170502"/>
                <a:gd name="connsiteX3" fmla="*/ 0 w 1786521"/>
                <a:gd name="connsiteY3" fmla="*/ 1402605 h 2170502"/>
                <a:gd name="connsiteX4" fmla="*/ 0 w 1786521"/>
                <a:gd name="connsiteY4" fmla="*/ 2170503 h 2170502"/>
                <a:gd name="connsiteX5" fmla="*/ 1707020 w 1786521"/>
                <a:gd name="connsiteY5" fmla="*/ 463482 h 2170502"/>
                <a:gd name="connsiteX6" fmla="*/ 1786522 w 1786521"/>
                <a:gd name="connsiteY6" fmla="*/ 271508 h 217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521" h="2170502">
                  <a:moveTo>
                    <a:pt x="1786522" y="271508"/>
                  </a:moveTo>
                  <a:cubicBezTo>
                    <a:pt x="1786522" y="202000"/>
                    <a:pt x="1760043" y="132555"/>
                    <a:pt x="1707020" y="79533"/>
                  </a:cubicBezTo>
                  <a:cubicBezTo>
                    <a:pt x="1600976" y="-26511"/>
                    <a:pt x="1429116" y="-26511"/>
                    <a:pt x="1323071" y="79533"/>
                  </a:cubicBezTo>
                  <a:lnTo>
                    <a:pt x="0" y="1402605"/>
                  </a:lnTo>
                  <a:lnTo>
                    <a:pt x="0" y="2170503"/>
                  </a:lnTo>
                  <a:lnTo>
                    <a:pt x="1707020" y="463482"/>
                  </a:lnTo>
                  <a:cubicBezTo>
                    <a:pt x="1760043" y="410460"/>
                    <a:pt x="1786522" y="341016"/>
                    <a:pt x="1786522" y="271508"/>
                  </a:cubicBezTo>
                  <a:close/>
                </a:path>
              </a:pathLst>
            </a:custGeom>
            <a:solidFill>
              <a:schemeClr val="accent5"/>
            </a:solidFill>
            <a:ln w="0" cap="flat">
              <a:noFill/>
              <a:prstDash val="solid"/>
              <a:miter/>
            </a:ln>
          </p:spPr>
          <p:txBody>
            <a:bodyPr rtlCol="0" anchor="ctr"/>
            <a:lstStyle/>
            <a:p>
              <a:endParaRPr lang="fr-FR"/>
            </a:p>
          </p:txBody>
        </p:sp>
      </p:grpSp>
      <p:sp>
        <p:nvSpPr>
          <p:cNvPr id="26" name="Espace réservé du texte 25">
            <a:extLst>
              <a:ext uri="{FF2B5EF4-FFF2-40B4-BE49-F238E27FC236}">
                <a16:creationId xmlns:a16="http://schemas.microsoft.com/office/drawing/2014/main" id="{20DDFFF4-FBCF-EE9D-D861-6F939D8E74AE}"/>
              </a:ext>
            </a:extLst>
          </p:cNvPr>
          <p:cNvSpPr>
            <a:spLocks noGrp="1"/>
          </p:cNvSpPr>
          <p:nvPr>
            <p:ph type="body" sz="quarter" idx="11"/>
          </p:nvPr>
        </p:nvSpPr>
        <p:spPr>
          <a:xfrm>
            <a:off x="1163636" y="5323194"/>
            <a:ext cx="6480000" cy="246221"/>
          </a:xfrm>
        </p:spPr>
        <p:txBody>
          <a:bodyPr>
            <a:spAutoFit/>
          </a:bodyPr>
          <a:lstStyle>
            <a:lvl1pPr>
              <a:defRPr sz="1600">
                <a:solidFill>
                  <a:schemeClr val="accent2"/>
                </a:solidFill>
              </a:defRPr>
            </a:lvl1pPr>
          </a:lstStyle>
          <a:p>
            <a:pPr lvl="0"/>
            <a:r>
              <a:rPr lang="fr-FR"/>
              <a:t>Cliquez pour modifier les styles du texte du masque</a:t>
            </a:r>
          </a:p>
        </p:txBody>
      </p:sp>
      <p:grpSp>
        <p:nvGrpSpPr>
          <p:cNvPr id="3" name="Graphique 2">
            <a:extLst>
              <a:ext uri="{FF2B5EF4-FFF2-40B4-BE49-F238E27FC236}">
                <a16:creationId xmlns:a16="http://schemas.microsoft.com/office/drawing/2014/main" id="{0DB8D36F-C301-4F64-74AB-24EE5D490570}"/>
              </a:ext>
            </a:extLst>
          </p:cNvPr>
          <p:cNvGrpSpPr>
            <a:grpSpLocks noChangeAspect="1"/>
          </p:cNvGrpSpPr>
          <p:nvPr userDrawn="1"/>
        </p:nvGrpSpPr>
        <p:grpSpPr>
          <a:xfrm>
            <a:off x="10211376" y="369710"/>
            <a:ext cx="1513141" cy="432000"/>
            <a:chOff x="8495666" y="378901"/>
            <a:chExt cx="1532055" cy="437400"/>
          </a:xfrm>
        </p:grpSpPr>
        <p:grpSp>
          <p:nvGrpSpPr>
            <p:cNvPr id="4" name="Graphique 2">
              <a:extLst>
                <a:ext uri="{FF2B5EF4-FFF2-40B4-BE49-F238E27FC236}">
                  <a16:creationId xmlns:a16="http://schemas.microsoft.com/office/drawing/2014/main" id="{67F46FC7-EA1B-3D97-D829-58E41F66971F}"/>
                </a:ext>
              </a:extLst>
            </p:cNvPr>
            <p:cNvGrpSpPr/>
            <p:nvPr/>
          </p:nvGrpSpPr>
          <p:grpSpPr>
            <a:xfrm>
              <a:off x="8495666" y="378901"/>
              <a:ext cx="437399" cy="437400"/>
              <a:chOff x="8495666" y="378901"/>
              <a:chExt cx="437399" cy="437400"/>
            </a:xfrm>
          </p:grpSpPr>
          <p:sp>
            <p:nvSpPr>
              <p:cNvPr id="40" name="Forme libre : forme 39">
                <a:extLst>
                  <a:ext uri="{FF2B5EF4-FFF2-40B4-BE49-F238E27FC236}">
                    <a16:creationId xmlns:a16="http://schemas.microsoft.com/office/drawing/2014/main" id="{38934F6F-2C9C-DF1C-7E30-995E7B339B5B}"/>
                  </a:ext>
                </a:extLst>
              </p:cNvPr>
              <p:cNvSpPr/>
              <p:nvPr/>
            </p:nvSpPr>
            <p:spPr>
              <a:xfrm>
                <a:off x="8495666" y="489678"/>
                <a:ext cx="326622" cy="326622"/>
              </a:xfrm>
              <a:custGeom>
                <a:avLst/>
                <a:gdLst>
                  <a:gd name="connsiteX0" fmla="*/ 188691 w 326622"/>
                  <a:gd name="connsiteY0" fmla="*/ 215846 h 326622"/>
                  <a:gd name="connsiteX1" fmla="*/ 257657 w 326622"/>
                  <a:gd name="connsiteY1" fmla="*/ 146880 h 326622"/>
                  <a:gd name="connsiteX2" fmla="*/ 179743 w 326622"/>
                  <a:gd name="connsiteY2" fmla="*/ 68966 h 326622"/>
                  <a:gd name="connsiteX3" fmla="*/ 110777 w 326622"/>
                  <a:gd name="connsiteY3" fmla="*/ 137931 h 326622"/>
                  <a:gd name="connsiteX4" fmla="*/ 110777 w 326622"/>
                  <a:gd name="connsiteY4" fmla="*/ 0 h 326622"/>
                  <a:gd name="connsiteX5" fmla="*/ 109234 w 326622"/>
                  <a:gd name="connsiteY5" fmla="*/ 0 h 326622"/>
                  <a:gd name="connsiteX6" fmla="*/ 0 w 326622"/>
                  <a:gd name="connsiteY6" fmla="*/ 109389 h 326622"/>
                  <a:gd name="connsiteX7" fmla="*/ 0 w 326622"/>
                  <a:gd name="connsiteY7" fmla="*/ 282343 h 326622"/>
                  <a:gd name="connsiteX8" fmla="*/ 44280 w 326622"/>
                  <a:gd name="connsiteY8" fmla="*/ 326623 h 326622"/>
                  <a:gd name="connsiteX9" fmla="*/ 217389 w 326622"/>
                  <a:gd name="connsiteY9" fmla="*/ 326623 h 326622"/>
                  <a:gd name="connsiteX10" fmla="*/ 326623 w 326622"/>
                  <a:gd name="connsiteY10" fmla="*/ 217234 h 326622"/>
                  <a:gd name="connsiteX11" fmla="*/ 326623 w 326622"/>
                  <a:gd name="connsiteY11" fmla="*/ 216000 h 326622"/>
                  <a:gd name="connsiteX12" fmla="*/ 188691 w 326622"/>
                  <a:gd name="connsiteY12" fmla="*/ 216000 h 3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622">
                    <a:moveTo>
                      <a:pt x="188691" y="215846"/>
                    </a:moveTo>
                    <a:lnTo>
                      <a:pt x="257657" y="146880"/>
                    </a:lnTo>
                    <a:lnTo>
                      <a:pt x="179743" y="68966"/>
                    </a:lnTo>
                    <a:lnTo>
                      <a:pt x="110777" y="137931"/>
                    </a:lnTo>
                    <a:lnTo>
                      <a:pt x="110777" y="0"/>
                    </a:lnTo>
                    <a:lnTo>
                      <a:pt x="109234" y="0"/>
                    </a:lnTo>
                    <a:cubicBezTo>
                      <a:pt x="48909" y="0"/>
                      <a:pt x="0" y="48909"/>
                      <a:pt x="0" y="109389"/>
                    </a:cubicBezTo>
                    <a:lnTo>
                      <a:pt x="0" y="282343"/>
                    </a:lnTo>
                    <a:cubicBezTo>
                      <a:pt x="0" y="306874"/>
                      <a:pt x="19749" y="326623"/>
                      <a:pt x="44280" y="326623"/>
                    </a:cubicBezTo>
                    <a:lnTo>
                      <a:pt x="217389" y="326623"/>
                    </a:lnTo>
                    <a:cubicBezTo>
                      <a:pt x="277714" y="326623"/>
                      <a:pt x="326623" y="277714"/>
                      <a:pt x="326623" y="217234"/>
                    </a:cubicBezTo>
                    <a:lnTo>
                      <a:pt x="326623" y="216000"/>
                    </a:lnTo>
                    <a:lnTo>
                      <a:pt x="188691" y="216000"/>
                    </a:lnTo>
                    <a:close/>
                  </a:path>
                </a:pathLst>
              </a:custGeom>
              <a:solidFill>
                <a:schemeClr val="accent1"/>
              </a:solidFill>
              <a:ln w="0" cap="flat">
                <a:noFill/>
                <a:prstDash val="solid"/>
                <a:miter/>
              </a:ln>
            </p:spPr>
            <p:txBody>
              <a:bodyPr rtlCol="0" anchor="ctr"/>
              <a:lstStyle/>
              <a:p>
                <a:endParaRPr lang="fr-FR"/>
              </a:p>
            </p:txBody>
          </p:sp>
          <p:sp>
            <p:nvSpPr>
              <p:cNvPr id="41" name="Forme libre : forme 40">
                <a:extLst>
                  <a:ext uri="{FF2B5EF4-FFF2-40B4-BE49-F238E27FC236}">
                    <a16:creationId xmlns:a16="http://schemas.microsoft.com/office/drawing/2014/main" id="{47BE7660-F6BF-7842-D9B9-0B25665DBACC}"/>
                  </a:ext>
                </a:extLst>
              </p:cNvPr>
              <p:cNvSpPr/>
              <p:nvPr/>
            </p:nvSpPr>
            <p:spPr>
              <a:xfrm>
                <a:off x="8606443" y="378901"/>
                <a:ext cx="326622" cy="326468"/>
              </a:xfrm>
              <a:custGeom>
                <a:avLst/>
                <a:gdLst>
                  <a:gd name="connsiteX0" fmla="*/ 137931 w 326622"/>
                  <a:gd name="connsiteY0" fmla="*/ 110623 h 326468"/>
                  <a:gd name="connsiteX1" fmla="*/ 68966 w 326622"/>
                  <a:gd name="connsiteY1" fmla="*/ 179589 h 326468"/>
                  <a:gd name="connsiteX2" fmla="*/ 146880 w 326622"/>
                  <a:gd name="connsiteY2" fmla="*/ 257503 h 326468"/>
                  <a:gd name="connsiteX3" fmla="*/ 215846 w 326622"/>
                  <a:gd name="connsiteY3" fmla="*/ 188537 h 326468"/>
                  <a:gd name="connsiteX4" fmla="*/ 215846 w 326622"/>
                  <a:gd name="connsiteY4" fmla="*/ 326469 h 326468"/>
                  <a:gd name="connsiteX5" fmla="*/ 217389 w 326622"/>
                  <a:gd name="connsiteY5" fmla="*/ 326469 h 326468"/>
                  <a:gd name="connsiteX6" fmla="*/ 326623 w 326622"/>
                  <a:gd name="connsiteY6" fmla="*/ 217080 h 326468"/>
                  <a:gd name="connsiteX7" fmla="*/ 326623 w 326622"/>
                  <a:gd name="connsiteY7" fmla="*/ 44280 h 326468"/>
                  <a:gd name="connsiteX8" fmla="*/ 282343 w 326622"/>
                  <a:gd name="connsiteY8" fmla="*/ 0 h 326468"/>
                  <a:gd name="connsiteX9" fmla="*/ 109234 w 326622"/>
                  <a:gd name="connsiteY9" fmla="*/ 0 h 326468"/>
                  <a:gd name="connsiteX10" fmla="*/ 0 w 326622"/>
                  <a:gd name="connsiteY10" fmla="*/ 109389 h 326468"/>
                  <a:gd name="connsiteX11" fmla="*/ 0 w 326622"/>
                  <a:gd name="connsiteY11" fmla="*/ 110623 h 326468"/>
                  <a:gd name="connsiteX12" fmla="*/ 137931 w 326622"/>
                  <a:gd name="connsiteY12" fmla="*/ 110623 h 32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468">
                    <a:moveTo>
                      <a:pt x="137931" y="110623"/>
                    </a:moveTo>
                    <a:lnTo>
                      <a:pt x="68966" y="179589"/>
                    </a:lnTo>
                    <a:lnTo>
                      <a:pt x="146880" y="257503"/>
                    </a:lnTo>
                    <a:lnTo>
                      <a:pt x="215846" y="188537"/>
                    </a:lnTo>
                    <a:lnTo>
                      <a:pt x="215846" y="326469"/>
                    </a:lnTo>
                    <a:lnTo>
                      <a:pt x="217389" y="326469"/>
                    </a:lnTo>
                    <a:cubicBezTo>
                      <a:pt x="277714" y="326469"/>
                      <a:pt x="326623" y="277560"/>
                      <a:pt x="326623" y="217080"/>
                    </a:cubicBezTo>
                    <a:lnTo>
                      <a:pt x="326623" y="44280"/>
                    </a:lnTo>
                    <a:cubicBezTo>
                      <a:pt x="326623" y="19749"/>
                      <a:pt x="306874" y="0"/>
                      <a:pt x="282343" y="0"/>
                    </a:cubicBezTo>
                    <a:lnTo>
                      <a:pt x="109234" y="0"/>
                    </a:lnTo>
                    <a:cubicBezTo>
                      <a:pt x="48909" y="0"/>
                      <a:pt x="0" y="48909"/>
                      <a:pt x="0" y="109389"/>
                    </a:cubicBezTo>
                    <a:lnTo>
                      <a:pt x="0" y="110623"/>
                    </a:lnTo>
                    <a:lnTo>
                      <a:pt x="137931" y="110623"/>
                    </a:lnTo>
                    <a:close/>
                  </a:path>
                </a:pathLst>
              </a:custGeom>
              <a:solidFill>
                <a:schemeClr val="accent2"/>
              </a:solidFill>
              <a:ln w="0" cap="flat">
                <a:noFill/>
                <a:prstDash val="solid"/>
                <a:miter/>
              </a:ln>
            </p:spPr>
            <p:txBody>
              <a:bodyPr rtlCol="0" anchor="ctr"/>
              <a:lstStyle/>
              <a:p>
                <a:endParaRPr lang="fr-FR"/>
              </a:p>
            </p:txBody>
          </p:sp>
        </p:grpSp>
        <p:grpSp>
          <p:nvGrpSpPr>
            <p:cNvPr id="8" name="Graphique 2">
              <a:extLst>
                <a:ext uri="{FF2B5EF4-FFF2-40B4-BE49-F238E27FC236}">
                  <a16:creationId xmlns:a16="http://schemas.microsoft.com/office/drawing/2014/main" id="{72FE7EBE-A034-5BFB-08E6-81DBE1D47BD2}"/>
                </a:ext>
              </a:extLst>
            </p:cNvPr>
            <p:cNvGrpSpPr/>
            <p:nvPr/>
          </p:nvGrpSpPr>
          <p:grpSpPr>
            <a:xfrm>
              <a:off x="9043688" y="402043"/>
              <a:ext cx="984033" cy="372754"/>
              <a:chOff x="9043688" y="402043"/>
              <a:chExt cx="984033" cy="372754"/>
            </a:xfrm>
            <a:solidFill>
              <a:srgbClr val="010101"/>
            </a:solidFill>
          </p:grpSpPr>
          <p:grpSp>
            <p:nvGrpSpPr>
              <p:cNvPr id="22" name="Graphique 2">
                <a:extLst>
                  <a:ext uri="{FF2B5EF4-FFF2-40B4-BE49-F238E27FC236}">
                    <a16:creationId xmlns:a16="http://schemas.microsoft.com/office/drawing/2014/main" id="{F0AE0059-B452-DC66-C0E4-F8B689A804DE}"/>
                  </a:ext>
                </a:extLst>
              </p:cNvPr>
              <p:cNvGrpSpPr/>
              <p:nvPr/>
            </p:nvGrpSpPr>
            <p:grpSpPr>
              <a:xfrm>
                <a:off x="9043688" y="423489"/>
                <a:ext cx="984033" cy="351308"/>
                <a:chOff x="9043688" y="423489"/>
                <a:chExt cx="984033" cy="351308"/>
              </a:xfrm>
              <a:solidFill>
                <a:srgbClr val="010101"/>
              </a:solidFill>
            </p:grpSpPr>
            <p:sp>
              <p:nvSpPr>
                <p:cNvPr id="25" name="Forme libre : forme 24">
                  <a:extLst>
                    <a:ext uri="{FF2B5EF4-FFF2-40B4-BE49-F238E27FC236}">
                      <a16:creationId xmlns:a16="http://schemas.microsoft.com/office/drawing/2014/main" id="{40FD3BA6-E802-F7CC-AA4B-3DAA25A80E98}"/>
                    </a:ext>
                  </a:extLst>
                </p:cNvPr>
                <p:cNvSpPr/>
                <p:nvPr/>
              </p:nvSpPr>
              <p:spPr>
                <a:xfrm>
                  <a:off x="9043842" y="423489"/>
                  <a:ext cx="136388" cy="162617"/>
                </a:xfrm>
                <a:custGeom>
                  <a:avLst/>
                  <a:gdLst>
                    <a:gd name="connsiteX0" fmla="*/ 105531 w 136388"/>
                    <a:gd name="connsiteY0" fmla="*/ 77760 h 162617"/>
                    <a:gd name="connsiteX1" fmla="*/ 128829 w 136388"/>
                    <a:gd name="connsiteY1" fmla="*/ 43200 h 162617"/>
                    <a:gd name="connsiteX2" fmla="*/ 74366 w 136388"/>
                    <a:gd name="connsiteY2" fmla="*/ 0 h 162617"/>
                    <a:gd name="connsiteX3" fmla="*/ 0 w 136388"/>
                    <a:gd name="connsiteY3" fmla="*/ 0 h 162617"/>
                    <a:gd name="connsiteX4" fmla="*/ 0 w 136388"/>
                    <a:gd name="connsiteY4" fmla="*/ 162617 h 162617"/>
                    <a:gd name="connsiteX5" fmla="*/ 76834 w 136388"/>
                    <a:gd name="connsiteY5" fmla="*/ 162617 h 162617"/>
                    <a:gd name="connsiteX6" fmla="*/ 136389 w 136388"/>
                    <a:gd name="connsiteY6" fmla="*/ 117566 h 162617"/>
                    <a:gd name="connsiteX7" fmla="*/ 105686 w 136388"/>
                    <a:gd name="connsiteY7" fmla="*/ 77760 h 162617"/>
                    <a:gd name="connsiteX8" fmla="*/ 38880 w 136388"/>
                    <a:gd name="connsiteY8" fmla="*/ 30394 h 162617"/>
                    <a:gd name="connsiteX9" fmla="*/ 67114 w 136388"/>
                    <a:gd name="connsiteY9" fmla="*/ 30394 h 162617"/>
                    <a:gd name="connsiteX10" fmla="*/ 88869 w 136388"/>
                    <a:gd name="connsiteY10" fmla="*/ 47829 h 162617"/>
                    <a:gd name="connsiteX11" fmla="*/ 67114 w 136388"/>
                    <a:gd name="connsiteY11" fmla="*/ 65571 h 162617"/>
                    <a:gd name="connsiteX12" fmla="*/ 38880 w 136388"/>
                    <a:gd name="connsiteY12" fmla="*/ 65571 h 162617"/>
                    <a:gd name="connsiteX13" fmla="*/ 38880 w 136388"/>
                    <a:gd name="connsiteY13" fmla="*/ 30240 h 162617"/>
                    <a:gd name="connsiteX14" fmla="*/ 73131 w 136388"/>
                    <a:gd name="connsiteY14" fmla="*/ 131914 h 162617"/>
                    <a:gd name="connsiteX15" fmla="*/ 38880 w 136388"/>
                    <a:gd name="connsiteY15" fmla="*/ 131914 h 162617"/>
                    <a:gd name="connsiteX16" fmla="*/ 38880 w 136388"/>
                    <a:gd name="connsiteY16" fmla="*/ 92880 h 162617"/>
                    <a:gd name="connsiteX17" fmla="*/ 73131 w 136388"/>
                    <a:gd name="connsiteY17" fmla="*/ 92880 h 162617"/>
                    <a:gd name="connsiteX18" fmla="*/ 97354 w 136388"/>
                    <a:gd name="connsiteY18" fmla="*/ 112629 h 162617"/>
                    <a:gd name="connsiteX19" fmla="*/ 73131 w 136388"/>
                    <a:gd name="connsiteY19" fmla="*/ 131914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388" h="162617">
                      <a:moveTo>
                        <a:pt x="105531" y="77760"/>
                      </a:moveTo>
                      <a:cubicBezTo>
                        <a:pt x="118337" y="71280"/>
                        <a:pt x="128829" y="60017"/>
                        <a:pt x="128829" y="43200"/>
                      </a:cubicBezTo>
                      <a:cubicBezTo>
                        <a:pt x="128829" y="19440"/>
                        <a:pt x="115097" y="0"/>
                        <a:pt x="74366" y="0"/>
                      </a:cubicBezTo>
                      <a:lnTo>
                        <a:pt x="0" y="0"/>
                      </a:lnTo>
                      <a:lnTo>
                        <a:pt x="0" y="162617"/>
                      </a:lnTo>
                      <a:lnTo>
                        <a:pt x="76834" y="162617"/>
                      </a:lnTo>
                      <a:cubicBezTo>
                        <a:pt x="119417" y="162617"/>
                        <a:pt x="136389" y="142869"/>
                        <a:pt x="136389" y="117566"/>
                      </a:cubicBezTo>
                      <a:cubicBezTo>
                        <a:pt x="136389" y="97046"/>
                        <a:pt x="120651" y="83777"/>
                        <a:pt x="105686" y="77760"/>
                      </a:cubicBezTo>
                      <a:close/>
                      <a:moveTo>
                        <a:pt x="38880" y="30394"/>
                      </a:moveTo>
                      <a:lnTo>
                        <a:pt x="67114" y="30394"/>
                      </a:lnTo>
                      <a:cubicBezTo>
                        <a:pt x="80383" y="30394"/>
                        <a:pt x="88869" y="36103"/>
                        <a:pt x="88869" y="47829"/>
                      </a:cubicBezTo>
                      <a:cubicBezTo>
                        <a:pt x="88869" y="59554"/>
                        <a:pt x="80383" y="65571"/>
                        <a:pt x="67114" y="65571"/>
                      </a:cubicBezTo>
                      <a:lnTo>
                        <a:pt x="38880" y="65571"/>
                      </a:lnTo>
                      <a:lnTo>
                        <a:pt x="38880" y="30240"/>
                      </a:lnTo>
                      <a:close/>
                      <a:moveTo>
                        <a:pt x="73131" y="131914"/>
                      </a:moveTo>
                      <a:lnTo>
                        <a:pt x="38880" y="131914"/>
                      </a:lnTo>
                      <a:lnTo>
                        <a:pt x="38880" y="92880"/>
                      </a:lnTo>
                      <a:lnTo>
                        <a:pt x="73131" y="92880"/>
                      </a:lnTo>
                      <a:cubicBezTo>
                        <a:pt x="87634" y="92880"/>
                        <a:pt x="97354" y="100903"/>
                        <a:pt x="97354" y="112629"/>
                      </a:cubicBezTo>
                      <a:cubicBezTo>
                        <a:pt x="97354" y="124354"/>
                        <a:pt x="87634" y="131914"/>
                        <a:pt x="73131" y="131914"/>
                      </a:cubicBezTo>
                      <a:close/>
                    </a:path>
                  </a:pathLst>
                </a:custGeom>
                <a:solidFill>
                  <a:srgbClr val="010101"/>
                </a:solidFill>
                <a:ln w="0"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A1090E2C-9CE0-728B-630A-7778F2B86274}"/>
                    </a:ext>
                  </a:extLst>
                </p:cNvPr>
                <p:cNvSpPr/>
                <p:nvPr/>
              </p:nvSpPr>
              <p:spPr>
                <a:xfrm>
                  <a:off x="9194271" y="460826"/>
                  <a:ext cx="121422" cy="128211"/>
                </a:xfrm>
                <a:custGeom>
                  <a:avLst/>
                  <a:gdLst>
                    <a:gd name="connsiteX0" fmla="*/ 54309 w 121422"/>
                    <a:gd name="connsiteY0" fmla="*/ 128211 h 128211"/>
                    <a:gd name="connsiteX1" fmla="*/ 91337 w 121422"/>
                    <a:gd name="connsiteY1" fmla="*/ 114171 h 128211"/>
                    <a:gd name="connsiteX2" fmla="*/ 121423 w 121422"/>
                    <a:gd name="connsiteY2" fmla="*/ 128211 h 128211"/>
                    <a:gd name="connsiteX3" fmla="*/ 121423 w 121422"/>
                    <a:gd name="connsiteY3" fmla="*/ 0 h 128211"/>
                    <a:gd name="connsiteX4" fmla="*/ 82851 w 121422"/>
                    <a:gd name="connsiteY4" fmla="*/ 0 h 128211"/>
                    <a:gd name="connsiteX5" fmla="*/ 82851 w 121422"/>
                    <a:gd name="connsiteY5" fmla="*/ 71589 h 128211"/>
                    <a:gd name="connsiteX6" fmla="*/ 60326 w 121422"/>
                    <a:gd name="connsiteY6" fmla="*/ 95349 h 128211"/>
                    <a:gd name="connsiteX7" fmla="*/ 38571 w 121422"/>
                    <a:gd name="connsiteY7" fmla="*/ 72360 h 128211"/>
                    <a:gd name="connsiteX8" fmla="*/ 38571 w 121422"/>
                    <a:gd name="connsiteY8" fmla="*/ 0 h 128211"/>
                    <a:gd name="connsiteX9" fmla="*/ 0 w 121422"/>
                    <a:gd name="connsiteY9" fmla="*/ 0 h 128211"/>
                    <a:gd name="connsiteX10" fmla="*/ 0 w 121422"/>
                    <a:gd name="connsiteY10" fmla="*/ 74983 h 128211"/>
                    <a:gd name="connsiteX11" fmla="*/ 54309 w 121422"/>
                    <a:gd name="connsiteY11" fmla="*/ 128057 h 12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22" h="128211">
                      <a:moveTo>
                        <a:pt x="54309" y="128211"/>
                      </a:moveTo>
                      <a:cubicBezTo>
                        <a:pt x="68349" y="128211"/>
                        <a:pt x="81309" y="122657"/>
                        <a:pt x="91337" y="114171"/>
                      </a:cubicBezTo>
                      <a:cubicBezTo>
                        <a:pt x="96274" y="123429"/>
                        <a:pt x="110623" y="128211"/>
                        <a:pt x="121423" y="128211"/>
                      </a:cubicBezTo>
                      <a:lnTo>
                        <a:pt x="121423" y="0"/>
                      </a:lnTo>
                      <a:lnTo>
                        <a:pt x="82851" y="0"/>
                      </a:lnTo>
                      <a:lnTo>
                        <a:pt x="82851" y="71589"/>
                      </a:lnTo>
                      <a:cubicBezTo>
                        <a:pt x="82851" y="85629"/>
                        <a:pt x="73903" y="95349"/>
                        <a:pt x="60326" y="95349"/>
                      </a:cubicBezTo>
                      <a:cubicBezTo>
                        <a:pt x="46749" y="95349"/>
                        <a:pt x="38571" y="86554"/>
                        <a:pt x="38571" y="72360"/>
                      </a:cubicBezTo>
                      <a:lnTo>
                        <a:pt x="38571" y="0"/>
                      </a:lnTo>
                      <a:lnTo>
                        <a:pt x="0" y="0"/>
                      </a:lnTo>
                      <a:lnTo>
                        <a:pt x="0" y="74983"/>
                      </a:lnTo>
                      <a:cubicBezTo>
                        <a:pt x="0" y="107074"/>
                        <a:pt x="19749" y="128057"/>
                        <a:pt x="54309" y="128057"/>
                      </a:cubicBezTo>
                      <a:close/>
                    </a:path>
                  </a:pathLst>
                </a:custGeom>
                <a:solidFill>
                  <a:srgbClr val="010101"/>
                </a:solidFill>
                <a:ln w="0" cap="flat">
                  <a:noFill/>
                  <a:prstDash val="solid"/>
                  <a:miter/>
                </a:ln>
              </p:spPr>
              <p:txBody>
                <a:bodyPr rtlCol="0" anchor="ctr"/>
                <a:lstStyle/>
                <a:p>
                  <a:endParaRPr lang="fr-FR"/>
                </a:p>
              </p:txBody>
            </p:sp>
            <p:sp>
              <p:nvSpPr>
                <p:cNvPr id="28" name="Forme libre : forme 27">
                  <a:extLst>
                    <a:ext uri="{FF2B5EF4-FFF2-40B4-BE49-F238E27FC236}">
                      <a16:creationId xmlns:a16="http://schemas.microsoft.com/office/drawing/2014/main" id="{BF6ACAD3-DE43-09F9-93E6-87C335CEEA12}"/>
                    </a:ext>
                  </a:extLst>
                </p:cNvPr>
                <p:cNvSpPr/>
                <p:nvPr/>
              </p:nvSpPr>
              <p:spPr>
                <a:xfrm>
                  <a:off x="9331122" y="457741"/>
                  <a:ext cx="111857" cy="131142"/>
                </a:xfrm>
                <a:custGeom>
                  <a:avLst/>
                  <a:gdLst>
                    <a:gd name="connsiteX0" fmla="*/ 111703 w 111857"/>
                    <a:gd name="connsiteY0" fmla="*/ 92263 h 131142"/>
                    <a:gd name="connsiteX1" fmla="*/ 62640 w 111857"/>
                    <a:gd name="connsiteY1" fmla="*/ 49680 h 131142"/>
                    <a:gd name="connsiteX2" fmla="*/ 43200 w 111857"/>
                    <a:gd name="connsiteY2" fmla="*/ 36103 h 131142"/>
                    <a:gd name="connsiteX3" fmla="*/ 58937 w 111857"/>
                    <a:gd name="connsiteY3" fmla="*/ 26383 h 131142"/>
                    <a:gd name="connsiteX4" fmla="*/ 89023 w 111857"/>
                    <a:gd name="connsiteY4" fmla="*/ 38571 h 131142"/>
                    <a:gd name="connsiteX5" fmla="*/ 91800 w 111857"/>
                    <a:gd name="connsiteY5" fmla="*/ 38571 h 131142"/>
                    <a:gd name="connsiteX6" fmla="*/ 108771 w 111857"/>
                    <a:gd name="connsiteY6" fmla="*/ 23606 h 131142"/>
                    <a:gd name="connsiteX7" fmla="*/ 108771 w 111857"/>
                    <a:gd name="connsiteY7" fmla="*/ 20829 h 131142"/>
                    <a:gd name="connsiteX8" fmla="*/ 56777 w 111857"/>
                    <a:gd name="connsiteY8" fmla="*/ 0 h 131142"/>
                    <a:gd name="connsiteX9" fmla="*/ 5246 w 111857"/>
                    <a:gd name="connsiteY9" fmla="*/ 37491 h 131142"/>
                    <a:gd name="connsiteX10" fmla="*/ 51531 w 111857"/>
                    <a:gd name="connsiteY10" fmla="*/ 77297 h 131142"/>
                    <a:gd name="connsiteX11" fmla="*/ 72977 w 111857"/>
                    <a:gd name="connsiteY11" fmla="*/ 93034 h 131142"/>
                    <a:gd name="connsiteX12" fmla="*/ 55543 w 111857"/>
                    <a:gd name="connsiteY12" fmla="*/ 104760 h 131142"/>
                    <a:gd name="connsiteX13" fmla="*/ 20211 w 111857"/>
                    <a:gd name="connsiteY13" fmla="*/ 88560 h 131142"/>
                    <a:gd name="connsiteX14" fmla="*/ 17434 w 111857"/>
                    <a:gd name="connsiteY14" fmla="*/ 88560 h 131142"/>
                    <a:gd name="connsiteX15" fmla="*/ 0 w 111857"/>
                    <a:gd name="connsiteY15" fmla="*/ 104297 h 131142"/>
                    <a:gd name="connsiteX16" fmla="*/ 0 w 111857"/>
                    <a:gd name="connsiteY16" fmla="*/ 107074 h 131142"/>
                    <a:gd name="connsiteX17" fmla="*/ 58011 w 111857"/>
                    <a:gd name="connsiteY17" fmla="*/ 131143 h 131142"/>
                    <a:gd name="connsiteX18" fmla="*/ 111857 w 111857"/>
                    <a:gd name="connsiteY18" fmla="*/ 921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111703" y="92263"/>
                      </a:moveTo>
                      <a:cubicBezTo>
                        <a:pt x="111703" y="64183"/>
                        <a:pt x="81463" y="56777"/>
                        <a:pt x="62640" y="49680"/>
                      </a:cubicBez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1" y="88560"/>
                      </a:cubicBezTo>
                      <a:lnTo>
                        <a:pt x="17434" y="88560"/>
                      </a:lnTo>
                      <a:lnTo>
                        <a:pt x="0" y="104297"/>
                      </a:lnTo>
                      <a:lnTo>
                        <a:pt x="0" y="107074"/>
                      </a:lnTo>
                      <a:cubicBezTo>
                        <a:pt x="12034" y="121577"/>
                        <a:pt x="32709" y="131143"/>
                        <a:pt x="58011" y="131143"/>
                      </a:cubicBezTo>
                      <a:cubicBezTo>
                        <a:pt x="89331" y="131143"/>
                        <a:pt x="111857" y="116640"/>
                        <a:pt x="111857" y="92109"/>
                      </a:cubicBezTo>
                      <a:close/>
                    </a:path>
                  </a:pathLst>
                </a:custGeom>
                <a:solidFill>
                  <a:srgbClr val="010101"/>
                </a:solidFill>
                <a:ln w="0"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id="{ACC792FE-1E6D-5458-8318-5ABF64D99383}"/>
                    </a:ext>
                  </a:extLst>
                </p:cNvPr>
                <p:cNvSpPr/>
                <p:nvPr/>
              </p:nvSpPr>
              <p:spPr>
                <a:xfrm>
                  <a:off x="9459179" y="460826"/>
                  <a:ext cx="38571" cy="125125"/>
                </a:xfrm>
                <a:custGeom>
                  <a:avLst/>
                  <a:gdLst>
                    <a:gd name="connsiteX0" fmla="*/ 0 w 38571"/>
                    <a:gd name="connsiteY0" fmla="*/ 0 h 125125"/>
                    <a:gd name="connsiteX1" fmla="*/ 38571 w 38571"/>
                    <a:gd name="connsiteY1" fmla="*/ 0 h 125125"/>
                    <a:gd name="connsiteX2" fmla="*/ 38571 w 38571"/>
                    <a:gd name="connsiteY2" fmla="*/ 125126 h 125125"/>
                    <a:gd name="connsiteX3" fmla="*/ 0 w 38571"/>
                    <a:gd name="connsiteY3" fmla="*/ 125126 h 125125"/>
                  </a:gdLst>
                  <a:ahLst/>
                  <a:cxnLst>
                    <a:cxn ang="0">
                      <a:pos x="connsiteX0" y="connsiteY0"/>
                    </a:cxn>
                    <a:cxn ang="0">
                      <a:pos x="connsiteX1" y="connsiteY1"/>
                    </a:cxn>
                    <a:cxn ang="0">
                      <a:pos x="connsiteX2" y="connsiteY2"/>
                    </a:cxn>
                    <a:cxn ang="0">
                      <a:pos x="connsiteX3" y="connsiteY3"/>
                    </a:cxn>
                  </a:cxnLst>
                  <a:rect l="l" t="t" r="r" b="b"/>
                  <a:pathLst>
                    <a:path w="38571" h="125125">
                      <a:moveTo>
                        <a:pt x="0" y="0"/>
                      </a:moveTo>
                      <a:lnTo>
                        <a:pt x="38571" y="0"/>
                      </a:lnTo>
                      <a:lnTo>
                        <a:pt x="38571" y="125126"/>
                      </a:lnTo>
                      <a:lnTo>
                        <a:pt x="0" y="125126"/>
                      </a:lnTo>
                      <a:close/>
                    </a:path>
                  </a:pathLst>
                </a:custGeom>
                <a:solidFill>
                  <a:srgbClr val="010101"/>
                </a:solidFill>
                <a:ln w="0" cap="flat">
                  <a:noFill/>
                  <a:prstDash val="solid"/>
                  <a:miter/>
                </a:ln>
              </p:spPr>
              <p:txBody>
                <a:bodyPr rtlCol="0" anchor="ctr"/>
                <a:lstStyle/>
                <a:p>
                  <a:endParaRPr lang="fr-FR"/>
                </a:p>
              </p:txBody>
            </p:sp>
            <p:sp>
              <p:nvSpPr>
                <p:cNvPr id="30" name="Forme libre : forme 29">
                  <a:extLst>
                    <a:ext uri="{FF2B5EF4-FFF2-40B4-BE49-F238E27FC236}">
                      <a16:creationId xmlns:a16="http://schemas.microsoft.com/office/drawing/2014/main" id="{0680590C-AB50-50C3-D5DD-C1F2857C3D43}"/>
                    </a:ext>
                  </a:extLst>
                </p:cNvPr>
                <p:cNvSpPr/>
                <p:nvPr/>
              </p:nvSpPr>
              <p:spPr>
                <a:xfrm>
                  <a:off x="9519814" y="457895"/>
                  <a:ext cx="123891" cy="128057"/>
                </a:xfrm>
                <a:custGeom>
                  <a:avLst/>
                  <a:gdLst>
                    <a:gd name="connsiteX0" fmla="*/ 38880 w 123891"/>
                    <a:gd name="connsiteY0" fmla="*/ 56777 h 128057"/>
                    <a:gd name="connsiteX1" fmla="*/ 62331 w 123891"/>
                    <a:gd name="connsiteY1" fmla="*/ 32709 h 128057"/>
                    <a:gd name="connsiteX2" fmla="*/ 85166 w 123891"/>
                    <a:gd name="connsiteY2" fmla="*/ 56777 h 128057"/>
                    <a:gd name="connsiteX3" fmla="*/ 85166 w 123891"/>
                    <a:gd name="connsiteY3" fmla="*/ 128057 h 128057"/>
                    <a:gd name="connsiteX4" fmla="*/ 123891 w 123891"/>
                    <a:gd name="connsiteY4" fmla="*/ 128057 h 128057"/>
                    <a:gd name="connsiteX5" fmla="*/ 123891 w 123891"/>
                    <a:gd name="connsiteY5" fmla="*/ 54000 h 128057"/>
                    <a:gd name="connsiteX6" fmla="*/ 70817 w 123891"/>
                    <a:gd name="connsiteY6" fmla="*/ 0 h 128057"/>
                    <a:gd name="connsiteX7" fmla="*/ 30549 w 123891"/>
                    <a:gd name="connsiteY7" fmla="*/ 14040 h 128057"/>
                    <a:gd name="connsiteX8" fmla="*/ 0 w 123891"/>
                    <a:gd name="connsiteY8" fmla="*/ 0 h 128057"/>
                    <a:gd name="connsiteX9" fmla="*/ 0 w 123891"/>
                    <a:gd name="connsiteY9" fmla="*/ 128057 h 128057"/>
                    <a:gd name="connsiteX10" fmla="*/ 38726 w 123891"/>
                    <a:gd name="connsiteY10" fmla="*/ 128057 h 128057"/>
                    <a:gd name="connsiteX11" fmla="*/ 38726 w 123891"/>
                    <a:gd name="connsiteY11" fmla="*/ 56777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91" h="128057">
                      <a:moveTo>
                        <a:pt x="38880" y="56777"/>
                      </a:moveTo>
                      <a:cubicBezTo>
                        <a:pt x="38880" y="42737"/>
                        <a:pt x="47829" y="32709"/>
                        <a:pt x="62331" y="32709"/>
                      </a:cubicBezTo>
                      <a:cubicBezTo>
                        <a:pt x="76834" y="32709"/>
                        <a:pt x="85166" y="42737"/>
                        <a:pt x="85166" y="56777"/>
                      </a:cubicBezTo>
                      <a:lnTo>
                        <a:pt x="85166" y="128057"/>
                      </a:lnTo>
                      <a:lnTo>
                        <a:pt x="123891" y="128057"/>
                      </a:lnTo>
                      <a:lnTo>
                        <a:pt x="123891" y="54000"/>
                      </a:lnTo>
                      <a:cubicBezTo>
                        <a:pt x="123891" y="21291"/>
                        <a:pt x="102600" y="0"/>
                        <a:pt x="70817" y="0"/>
                      </a:cubicBezTo>
                      <a:cubicBezTo>
                        <a:pt x="54617" y="0"/>
                        <a:pt x="40731" y="5554"/>
                        <a:pt x="30549" y="14040"/>
                      </a:cubicBezTo>
                      <a:cubicBezTo>
                        <a:pt x="25611" y="4783"/>
                        <a:pt x="11571" y="0"/>
                        <a:pt x="0" y="0"/>
                      </a:cubicBezTo>
                      <a:lnTo>
                        <a:pt x="0" y="128057"/>
                      </a:lnTo>
                      <a:lnTo>
                        <a:pt x="38726" y="128057"/>
                      </a:lnTo>
                      <a:lnTo>
                        <a:pt x="38726" y="56777"/>
                      </a:lnTo>
                      <a:close/>
                    </a:path>
                  </a:pathLst>
                </a:custGeom>
                <a:solidFill>
                  <a:srgbClr val="010101"/>
                </a:solidFill>
                <a:ln w="0"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id="{8D2944B4-5A9E-D970-FE88-F81A9DCB0F05}"/>
                    </a:ext>
                  </a:extLst>
                </p:cNvPr>
                <p:cNvSpPr/>
                <p:nvPr/>
              </p:nvSpPr>
              <p:spPr>
                <a:xfrm>
                  <a:off x="9657899" y="457895"/>
                  <a:ext cx="133611" cy="131142"/>
                </a:xfrm>
                <a:custGeom>
                  <a:avLst/>
                  <a:gdLst>
                    <a:gd name="connsiteX0" fmla="*/ 70971 w 133611"/>
                    <a:gd name="connsiteY0" fmla="*/ 131143 h 131142"/>
                    <a:gd name="connsiteX1" fmla="*/ 127749 w 133611"/>
                    <a:gd name="connsiteY1" fmla="*/ 108309 h 131142"/>
                    <a:gd name="connsiteX2" fmla="*/ 127749 w 133611"/>
                    <a:gd name="connsiteY2" fmla="*/ 105531 h 131142"/>
                    <a:gd name="connsiteX3" fmla="*/ 110314 w 133611"/>
                    <a:gd name="connsiteY3" fmla="*/ 88714 h 131142"/>
                    <a:gd name="connsiteX4" fmla="*/ 107537 w 133611"/>
                    <a:gd name="connsiteY4" fmla="*/ 88714 h 131142"/>
                    <a:gd name="connsiteX5" fmla="*/ 72823 w 133611"/>
                    <a:gd name="connsiteY5" fmla="*/ 102446 h 131142"/>
                    <a:gd name="connsiteX6" fmla="*/ 37491 w 133611"/>
                    <a:gd name="connsiteY6" fmla="*/ 74983 h 131142"/>
                    <a:gd name="connsiteX7" fmla="*/ 132840 w 133611"/>
                    <a:gd name="connsiteY7" fmla="*/ 74983 h 131142"/>
                    <a:gd name="connsiteX8" fmla="*/ 133611 w 133611"/>
                    <a:gd name="connsiteY8" fmla="*/ 64800 h 131142"/>
                    <a:gd name="connsiteX9" fmla="*/ 67269 w 133611"/>
                    <a:gd name="connsiteY9" fmla="*/ 0 h 131142"/>
                    <a:gd name="connsiteX10" fmla="*/ 0 w 133611"/>
                    <a:gd name="connsiteY10" fmla="*/ 65726 h 131142"/>
                    <a:gd name="connsiteX11" fmla="*/ 70971 w 133611"/>
                    <a:gd name="connsiteY11" fmla="*/ 130989 h 131142"/>
                    <a:gd name="connsiteX12" fmla="*/ 66960 w 133611"/>
                    <a:gd name="connsiteY12" fmla="*/ 27309 h 131142"/>
                    <a:gd name="connsiteX13" fmla="*/ 96429 w 133611"/>
                    <a:gd name="connsiteY13" fmla="*/ 55080 h 131142"/>
                    <a:gd name="connsiteX14" fmla="*/ 37183 w 133611"/>
                    <a:gd name="connsiteY14" fmla="*/ 55080 h 131142"/>
                    <a:gd name="connsiteX15" fmla="*/ 66960 w 133611"/>
                    <a:gd name="connsiteY15" fmla="*/ 273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70971" y="131143"/>
                      </a:moveTo>
                      <a:cubicBezTo>
                        <a:pt x="90720" y="131143"/>
                        <a:pt x="113708" y="124817"/>
                        <a:pt x="127749" y="108309"/>
                      </a:cubicBezTo>
                      <a:lnTo>
                        <a:pt x="127749" y="105531"/>
                      </a:lnTo>
                      <a:lnTo>
                        <a:pt x="110314" y="88714"/>
                      </a:lnTo>
                      <a:lnTo>
                        <a:pt x="107537" y="88714"/>
                      </a:lnTo>
                      <a:cubicBezTo>
                        <a:pt x="99206" y="97663"/>
                        <a:pt x="86091" y="102446"/>
                        <a:pt x="72823" y="102446"/>
                      </a:cubicBezTo>
                      <a:cubicBezTo>
                        <a:pt x="55388" y="102446"/>
                        <a:pt x="39806" y="93651"/>
                        <a:pt x="37491" y="74983"/>
                      </a:cubicBezTo>
                      <a:lnTo>
                        <a:pt x="132840" y="74983"/>
                      </a:lnTo>
                      <a:cubicBezTo>
                        <a:pt x="133303" y="71743"/>
                        <a:pt x="133611" y="68503"/>
                        <a:pt x="133611" y="64800"/>
                      </a:cubicBezTo>
                      <a:cubicBezTo>
                        <a:pt x="133611" y="27000"/>
                        <a:pt x="107074" y="0"/>
                        <a:pt x="67269" y="0"/>
                      </a:cubicBezTo>
                      <a:cubicBezTo>
                        <a:pt x="27463" y="0"/>
                        <a:pt x="0" y="27463"/>
                        <a:pt x="0" y="65726"/>
                      </a:cubicBezTo>
                      <a:cubicBezTo>
                        <a:pt x="0" y="108463"/>
                        <a:pt x="33480" y="130989"/>
                        <a:pt x="70971" y="130989"/>
                      </a:cubicBezTo>
                      <a:close/>
                      <a:moveTo>
                        <a:pt x="66960" y="27309"/>
                      </a:moveTo>
                      <a:cubicBezTo>
                        <a:pt x="83160" y="27309"/>
                        <a:pt x="95040" y="37337"/>
                        <a:pt x="96429" y="55080"/>
                      </a:cubicBezTo>
                      <a:lnTo>
                        <a:pt x="37183" y="55080"/>
                      </a:lnTo>
                      <a:cubicBezTo>
                        <a:pt x="38417" y="37800"/>
                        <a:pt x="50451" y="27309"/>
                        <a:pt x="66960" y="27309"/>
                      </a:cubicBezTo>
                      <a:close/>
                    </a:path>
                  </a:pathLst>
                </a:custGeom>
                <a:solidFill>
                  <a:srgbClr val="010101"/>
                </a:solidFill>
                <a:ln w="0" cap="flat">
                  <a:noFill/>
                  <a:prstDash val="solid"/>
                  <a:miter/>
                </a:ln>
              </p:spPr>
              <p:txBody>
                <a:bodyPr rtlCol="0" anchor="ctr"/>
                <a:lstStyle/>
                <a:p>
                  <a:endParaRPr lang="fr-FR"/>
                </a:p>
              </p:txBody>
            </p:sp>
            <p:sp>
              <p:nvSpPr>
                <p:cNvPr id="32" name="Forme libre : forme 31">
                  <a:extLst>
                    <a:ext uri="{FF2B5EF4-FFF2-40B4-BE49-F238E27FC236}">
                      <a16:creationId xmlns:a16="http://schemas.microsoft.com/office/drawing/2014/main" id="{5590A837-C1FE-575B-E1BF-53E47A9BE8A2}"/>
                    </a:ext>
                  </a:extLst>
                </p:cNvPr>
                <p:cNvSpPr/>
                <p:nvPr/>
              </p:nvSpPr>
              <p:spPr>
                <a:xfrm>
                  <a:off x="9797528"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2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9"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2" y="88560"/>
                      </a:cubicBezTo>
                      <a:lnTo>
                        <a:pt x="17434" y="88560"/>
                      </a:lnTo>
                      <a:lnTo>
                        <a:pt x="0" y="104297"/>
                      </a:lnTo>
                      <a:lnTo>
                        <a:pt x="0" y="107074"/>
                      </a:lnTo>
                      <a:cubicBezTo>
                        <a:pt x="12034" y="121577"/>
                        <a:pt x="32709"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33" name="Forme libre : forme 32">
                  <a:extLst>
                    <a:ext uri="{FF2B5EF4-FFF2-40B4-BE49-F238E27FC236}">
                      <a16:creationId xmlns:a16="http://schemas.microsoft.com/office/drawing/2014/main" id="{78FC182A-C72A-0B83-71A6-09208F185668}"/>
                    </a:ext>
                  </a:extLst>
                </p:cNvPr>
                <p:cNvSpPr/>
                <p:nvPr/>
              </p:nvSpPr>
              <p:spPr>
                <a:xfrm>
                  <a:off x="9915865"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1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8" y="104760"/>
                        <a:pt x="55543" y="104760"/>
                      </a:cubicBezTo>
                      <a:cubicBezTo>
                        <a:pt x="41503" y="104760"/>
                        <a:pt x="27771" y="97046"/>
                        <a:pt x="20211" y="88560"/>
                      </a:cubicBezTo>
                      <a:lnTo>
                        <a:pt x="17434" y="88560"/>
                      </a:lnTo>
                      <a:lnTo>
                        <a:pt x="0" y="104297"/>
                      </a:lnTo>
                      <a:lnTo>
                        <a:pt x="0" y="107074"/>
                      </a:lnTo>
                      <a:cubicBezTo>
                        <a:pt x="12034" y="121577"/>
                        <a:pt x="32708"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AB9C8202-4664-B199-827D-F70B4FE31AD3}"/>
                    </a:ext>
                  </a:extLst>
                </p:cNvPr>
                <p:cNvSpPr/>
                <p:nvPr/>
              </p:nvSpPr>
              <p:spPr>
                <a:xfrm>
                  <a:off x="9043688" y="609249"/>
                  <a:ext cx="113554" cy="162617"/>
                </a:xfrm>
                <a:custGeom>
                  <a:avLst/>
                  <a:gdLst>
                    <a:gd name="connsiteX0" fmla="*/ 0 w 113554"/>
                    <a:gd name="connsiteY0" fmla="*/ 162617 h 162617"/>
                    <a:gd name="connsiteX1" fmla="*/ 39034 w 113554"/>
                    <a:gd name="connsiteY1" fmla="*/ 162617 h 162617"/>
                    <a:gd name="connsiteX2" fmla="*/ 39034 w 113554"/>
                    <a:gd name="connsiteY2" fmla="*/ 97046 h 162617"/>
                    <a:gd name="connsiteX3" fmla="*/ 96120 w 113554"/>
                    <a:gd name="connsiteY3" fmla="*/ 97046 h 162617"/>
                    <a:gd name="connsiteX4" fmla="*/ 96120 w 113554"/>
                    <a:gd name="connsiteY4" fmla="*/ 66806 h 162617"/>
                    <a:gd name="connsiteX5" fmla="*/ 39034 w 113554"/>
                    <a:gd name="connsiteY5" fmla="*/ 66806 h 162617"/>
                    <a:gd name="connsiteX6" fmla="*/ 39034 w 113554"/>
                    <a:gd name="connsiteY6" fmla="*/ 31937 h 162617"/>
                    <a:gd name="connsiteX7" fmla="*/ 113554 w 113554"/>
                    <a:gd name="connsiteY7" fmla="*/ 31937 h 162617"/>
                    <a:gd name="connsiteX8" fmla="*/ 113554 w 113554"/>
                    <a:gd name="connsiteY8" fmla="*/ 0 h 162617"/>
                    <a:gd name="connsiteX9" fmla="*/ 0 w 113554"/>
                    <a:gd name="connsiteY9" fmla="*/ 0 h 162617"/>
                    <a:gd name="connsiteX10" fmla="*/ 0 w 113554"/>
                    <a:gd name="connsiteY10" fmla="*/ 162617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554" h="162617">
                      <a:moveTo>
                        <a:pt x="0" y="162617"/>
                      </a:moveTo>
                      <a:lnTo>
                        <a:pt x="39034" y="162617"/>
                      </a:lnTo>
                      <a:lnTo>
                        <a:pt x="39034" y="97046"/>
                      </a:lnTo>
                      <a:lnTo>
                        <a:pt x="96120" y="97046"/>
                      </a:lnTo>
                      <a:lnTo>
                        <a:pt x="96120" y="66806"/>
                      </a:lnTo>
                      <a:lnTo>
                        <a:pt x="39034" y="66806"/>
                      </a:lnTo>
                      <a:lnTo>
                        <a:pt x="39034" y="31937"/>
                      </a:lnTo>
                      <a:lnTo>
                        <a:pt x="113554" y="31937"/>
                      </a:lnTo>
                      <a:lnTo>
                        <a:pt x="113554" y="0"/>
                      </a:lnTo>
                      <a:lnTo>
                        <a:pt x="0" y="0"/>
                      </a:lnTo>
                      <a:lnTo>
                        <a:pt x="0" y="162617"/>
                      </a:lnTo>
                      <a:close/>
                    </a:path>
                  </a:pathLst>
                </a:custGeom>
                <a:solidFill>
                  <a:srgbClr val="010101"/>
                </a:solidFill>
                <a:ln w="0" cap="flat">
                  <a:noFill/>
                  <a:prstDash val="solid"/>
                  <a:miter/>
                </a:ln>
              </p:spPr>
              <p:txBody>
                <a:bodyPr rtlCol="0" anchor="ctr"/>
                <a:lstStyle/>
                <a:p>
                  <a:endParaRPr lang="fr-FR"/>
                </a:p>
              </p:txBody>
            </p:sp>
            <p:sp>
              <p:nvSpPr>
                <p:cNvPr id="35" name="Forme libre : forme 34">
                  <a:extLst>
                    <a:ext uri="{FF2B5EF4-FFF2-40B4-BE49-F238E27FC236}">
                      <a16:creationId xmlns:a16="http://schemas.microsoft.com/office/drawing/2014/main" id="{C08A202A-943C-6951-AE3D-122F57257644}"/>
                    </a:ext>
                  </a:extLst>
                </p:cNvPr>
                <p:cNvSpPr/>
                <p:nvPr/>
              </p:nvSpPr>
              <p:spPr>
                <a:xfrm>
                  <a:off x="9174831" y="643655"/>
                  <a:ext cx="89639" cy="128057"/>
                </a:xfrm>
                <a:custGeom>
                  <a:avLst/>
                  <a:gdLst>
                    <a:gd name="connsiteX0" fmla="*/ 88251 w 89639"/>
                    <a:gd name="connsiteY0" fmla="*/ 5246 h 128057"/>
                    <a:gd name="connsiteX1" fmla="*/ 65263 w 89639"/>
                    <a:gd name="connsiteY1" fmla="*/ 0 h 128057"/>
                    <a:gd name="connsiteX2" fmla="*/ 29314 w 89639"/>
                    <a:gd name="connsiteY2" fmla="*/ 15583 h 128057"/>
                    <a:gd name="connsiteX3" fmla="*/ 0 w 89639"/>
                    <a:gd name="connsiteY3" fmla="*/ 0 h 128057"/>
                    <a:gd name="connsiteX4" fmla="*/ 0 w 89639"/>
                    <a:gd name="connsiteY4" fmla="*/ 128057 h 128057"/>
                    <a:gd name="connsiteX5" fmla="*/ 38571 w 89639"/>
                    <a:gd name="connsiteY5" fmla="*/ 128057 h 128057"/>
                    <a:gd name="connsiteX6" fmla="*/ 38571 w 89639"/>
                    <a:gd name="connsiteY6" fmla="*/ 59709 h 128057"/>
                    <a:gd name="connsiteX7" fmla="*/ 62331 w 89639"/>
                    <a:gd name="connsiteY7" fmla="*/ 32709 h 128057"/>
                    <a:gd name="connsiteX8" fmla="*/ 79303 w 89639"/>
                    <a:gd name="connsiteY8" fmla="*/ 36720 h 128057"/>
                    <a:gd name="connsiteX9" fmla="*/ 81617 w 89639"/>
                    <a:gd name="connsiteY9" fmla="*/ 35486 h 128057"/>
                    <a:gd name="connsiteX10" fmla="*/ 89640 w 89639"/>
                    <a:gd name="connsiteY10" fmla="*/ 8023 h 128057"/>
                    <a:gd name="connsiteX11" fmla="*/ 88406 w 89639"/>
                    <a:gd name="connsiteY11" fmla="*/ 5246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39" h="128057">
                      <a:moveTo>
                        <a:pt x="88251" y="5246"/>
                      </a:moveTo>
                      <a:cubicBezTo>
                        <a:pt x="81000" y="1697"/>
                        <a:pt x="73749" y="0"/>
                        <a:pt x="65263" y="0"/>
                      </a:cubicBezTo>
                      <a:cubicBezTo>
                        <a:pt x="51223" y="0"/>
                        <a:pt x="38571" y="5709"/>
                        <a:pt x="29314" y="15583"/>
                      </a:cubicBezTo>
                      <a:cubicBezTo>
                        <a:pt x="24840" y="5400"/>
                        <a:pt x="10491" y="0"/>
                        <a:pt x="0" y="0"/>
                      </a:cubicBezTo>
                      <a:lnTo>
                        <a:pt x="0" y="128057"/>
                      </a:lnTo>
                      <a:lnTo>
                        <a:pt x="38571" y="128057"/>
                      </a:lnTo>
                      <a:lnTo>
                        <a:pt x="38571" y="59709"/>
                      </a:lnTo>
                      <a:cubicBezTo>
                        <a:pt x="38571" y="42274"/>
                        <a:pt x="49371" y="32709"/>
                        <a:pt x="62331" y="32709"/>
                      </a:cubicBezTo>
                      <a:cubicBezTo>
                        <a:pt x="68657" y="32709"/>
                        <a:pt x="73131" y="33634"/>
                        <a:pt x="79303" y="36720"/>
                      </a:cubicBezTo>
                      <a:lnTo>
                        <a:pt x="81617" y="35486"/>
                      </a:lnTo>
                      <a:lnTo>
                        <a:pt x="89640" y="8023"/>
                      </a:lnTo>
                      <a:lnTo>
                        <a:pt x="88406" y="5246"/>
                      </a:lnTo>
                      <a:close/>
                    </a:path>
                  </a:pathLst>
                </a:custGeom>
                <a:solidFill>
                  <a:srgbClr val="010101"/>
                </a:solidFill>
                <a:ln w="0" cap="flat">
                  <a:noFill/>
                  <a:prstDash val="solid"/>
                  <a:miter/>
                </a:ln>
              </p:spPr>
              <p:txBody>
                <a:bodyPr rtlCol="0" anchor="ctr"/>
                <a:lstStyle/>
                <a:p>
                  <a:endParaRPr lang="fr-FR"/>
                </a:p>
              </p:txBody>
            </p:sp>
            <p:sp>
              <p:nvSpPr>
                <p:cNvPr id="36" name="Forme libre : forme 35">
                  <a:extLst>
                    <a:ext uri="{FF2B5EF4-FFF2-40B4-BE49-F238E27FC236}">
                      <a16:creationId xmlns:a16="http://schemas.microsoft.com/office/drawing/2014/main" id="{45E15F3E-76F9-05B0-30E4-9C24C7869F18}"/>
                    </a:ext>
                  </a:extLst>
                </p:cNvPr>
                <p:cNvSpPr/>
                <p:nvPr/>
              </p:nvSpPr>
              <p:spPr>
                <a:xfrm>
                  <a:off x="9261077" y="643500"/>
                  <a:ext cx="122194" cy="131142"/>
                </a:xfrm>
                <a:custGeom>
                  <a:avLst/>
                  <a:gdLst>
                    <a:gd name="connsiteX0" fmla="*/ 61406 w 122194"/>
                    <a:gd name="connsiteY0" fmla="*/ 154 h 131142"/>
                    <a:gd name="connsiteX1" fmla="*/ 7406 w 122194"/>
                    <a:gd name="connsiteY1" fmla="*/ 20366 h 131142"/>
                    <a:gd name="connsiteX2" fmla="*/ 7406 w 122194"/>
                    <a:gd name="connsiteY2" fmla="*/ 23143 h 131142"/>
                    <a:gd name="connsiteX3" fmla="*/ 24686 w 122194"/>
                    <a:gd name="connsiteY3" fmla="*/ 39651 h 131142"/>
                    <a:gd name="connsiteX4" fmla="*/ 27463 w 122194"/>
                    <a:gd name="connsiteY4" fmla="*/ 39651 h 131142"/>
                    <a:gd name="connsiteX5" fmla="*/ 57240 w 122194"/>
                    <a:gd name="connsiteY5" fmla="*/ 27617 h 131142"/>
                    <a:gd name="connsiteX6" fmla="*/ 84549 w 122194"/>
                    <a:gd name="connsiteY6" fmla="*/ 49063 h 131142"/>
                    <a:gd name="connsiteX7" fmla="*/ 84549 w 122194"/>
                    <a:gd name="connsiteY7" fmla="*/ 54617 h 131142"/>
                    <a:gd name="connsiteX8" fmla="*/ 56314 w 122194"/>
                    <a:gd name="connsiteY8" fmla="*/ 50143 h 131142"/>
                    <a:gd name="connsiteX9" fmla="*/ 0 w 122194"/>
                    <a:gd name="connsiteY9" fmla="*/ 90103 h 131142"/>
                    <a:gd name="connsiteX10" fmla="*/ 50760 w 122194"/>
                    <a:gd name="connsiteY10" fmla="*/ 131143 h 131142"/>
                    <a:gd name="connsiteX11" fmla="*/ 92109 w 122194"/>
                    <a:gd name="connsiteY11" fmla="*/ 116949 h 131142"/>
                    <a:gd name="connsiteX12" fmla="*/ 122194 w 122194"/>
                    <a:gd name="connsiteY12" fmla="*/ 131143 h 131142"/>
                    <a:gd name="connsiteX13" fmla="*/ 122194 w 122194"/>
                    <a:gd name="connsiteY13" fmla="*/ 48600 h 131142"/>
                    <a:gd name="connsiteX14" fmla="*/ 61714 w 122194"/>
                    <a:gd name="connsiteY14" fmla="*/ 0 h 131142"/>
                    <a:gd name="connsiteX15" fmla="*/ 84394 w 122194"/>
                    <a:gd name="connsiteY15" fmla="*/ 85474 h 131142"/>
                    <a:gd name="connsiteX16" fmla="*/ 59091 w 122194"/>
                    <a:gd name="connsiteY16" fmla="*/ 106766 h 131142"/>
                    <a:gd name="connsiteX17" fmla="*/ 37800 w 122194"/>
                    <a:gd name="connsiteY17" fmla="*/ 89949 h 131142"/>
                    <a:gd name="connsiteX18" fmla="*/ 62023 w 122194"/>
                    <a:gd name="connsiteY18" fmla="*/ 72669 h 131142"/>
                    <a:gd name="connsiteX19" fmla="*/ 84240 w 122194"/>
                    <a:gd name="connsiteY19" fmla="*/ 76989 h 131142"/>
                    <a:gd name="connsiteX20" fmla="*/ 84240 w 122194"/>
                    <a:gd name="connsiteY20" fmla="*/ 8547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194" h="131142">
                      <a:moveTo>
                        <a:pt x="61406" y="154"/>
                      </a:moveTo>
                      <a:cubicBezTo>
                        <a:pt x="38571" y="154"/>
                        <a:pt x="20674" y="7869"/>
                        <a:pt x="7406" y="20366"/>
                      </a:cubicBezTo>
                      <a:lnTo>
                        <a:pt x="7406" y="23143"/>
                      </a:lnTo>
                      <a:lnTo>
                        <a:pt x="24686" y="39651"/>
                      </a:lnTo>
                      <a:lnTo>
                        <a:pt x="27463" y="39651"/>
                      </a:lnTo>
                      <a:cubicBezTo>
                        <a:pt x="34251" y="33171"/>
                        <a:pt x="44434" y="27617"/>
                        <a:pt x="57240" y="27617"/>
                      </a:cubicBezTo>
                      <a:cubicBezTo>
                        <a:pt x="72514" y="27617"/>
                        <a:pt x="84549" y="35640"/>
                        <a:pt x="84549" y="49063"/>
                      </a:cubicBezTo>
                      <a:lnTo>
                        <a:pt x="84549" y="54617"/>
                      </a:lnTo>
                      <a:cubicBezTo>
                        <a:pt x="76526" y="51840"/>
                        <a:pt x="67577" y="50143"/>
                        <a:pt x="56314" y="50143"/>
                      </a:cubicBezTo>
                      <a:cubicBezTo>
                        <a:pt x="25611" y="50143"/>
                        <a:pt x="0" y="62949"/>
                        <a:pt x="0" y="90103"/>
                      </a:cubicBezTo>
                      <a:cubicBezTo>
                        <a:pt x="0" y="117257"/>
                        <a:pt x="23451" y="131143"/>
                        <a:pt x="50760" y="131143"/>
                      </a:cubicBezTo>
                      <a:cubicBezTo>
                        <a:pt x="67269" y="131143"/>
                        <a:pt x="81463" y="125589"/>
                        <a:pt x="92109" y="116949"/>
                      </a:cubicBezTo>
                      <a:cubicBezTo>
                        <a:pt x="97354" y="126514"/>
                        <a:pt x="110931" y="131143"/>
                        <a:pt x="122194" y="131143"/>
                      </a:cubicBezTo>
                      <a:lnTo>
                        <a:pt x="122194" y="48600"/>
                      </a:lnTo>
                      <a:cubicBezTo>
                        <a:pt x="122194" y="13114"/>
                        <a:pt x="90720" y="0"/>
                        <a:pt x="61714" y="0"/>
                      </a:cubicBezTo>
                      <a:close/>
                      <a:moveTo>
                        <a:pt x="84394" y="85474"/>
                      </a:moveTo>
                      <a:cubicBezTo>
                        <a:pt x="84394" y="97200"/>
                        <a:pt x="73131" y="106766"/>
                        <a:pt x="59091" y="106766"/>
                      </a:cubicBezTo>
                      <a:cubicBezTo>
                        <a:pt x="48137" y="106766"/>
                        <a:pt x="37800" y="100749"/>
                        <a:pt x="37800" y="89949"/>
                      </a:cubicBezTo>
                      <a:cubicBezTo>
                        <a:pt x="37800" y="79149"/>
                        <a:pt x="46594" y="72669"/>
                        <a:pt x="62023" y="72669"/>
                      </a:cubicBezTo>
                      <a:cubicBezTo>
                        <a:pt x="71280" y="72669"/>
                        <a:pt x="79457" y="75137"/>
                        <a:pt x="84240" y="76989"/>
                      </a:cubicBezTo>
                      <a:lnTo>
                        <a:pt x="84240" y="85474"/>
                      </a:lnTo>
                      <a:close/>
                    </a:path>
                  </a:pathLst>
                </a:custGeom>
                <a:solidFill>
                  <a:srgbClr val="010101"/>
                </a:solidFill>
                <a:ln w="0" cap="flat">
                  <a:noFill/>
                  <a:prstDash val="solid"/>
                  <a:miter/>
                </a:ln>
              </p:spPr>
              <p:txBody>
                <a:bodyPr rtlCol="0" anchor="ctr"/>
                <a:lstStyle/>
                <a:p>
                  <a:endParaRPr lang="fr-FR"/>
                </a:p>
              </p:txBody>
            </p:sp>
            <p:sp>
              <p:nvSpPr>
                <p:cNvPr id="37" name="Forme libre : forme 36">
                  <a:extLst>
                    <a:ext uri="{FF2B5EF4-FFF2-40B4-BE49-F238E27FC236}">
                      <a16:creationId xmlns:a16="http://schemas.microsoft.com/office/drawing/2014/main" id="{2283230C-C08C-05EE-4416-3926A973C22B}"/>
                    </a:ext>
                  </a:extLst>
                </p:cNvPr>
                <p:cNvSpPr/>
                <p:nvPr/>
              </p:nvSpPr>
              <p:spPr>
                <a:xfrm>
                  <a:off x="9543111" y="643655"/>
                  <a:ext cx="120960" cy="131142"/>
                </a:xfrm>
                <a:custGeom>
                  <a:avLst/>
                  <a:gdLst>
                    <a:gd name="connsiteX0" fmla="*/ 68966 w 120960"/>
                    <a:gd name="connsiteY0" fmla="*/ 0 h 131142"/>
                    <a:gd name="connsiteX1" fmla="*/ 0 w 120960"/>
                    <a:gd name="connsiteY1" fmla="*/ 65571 h 131142"/>
                    <a:gd name="connsiteX2" fmla="*/ 68966 w 120960"/>
                    <a:gd name="connsiteY2" fmla="*/ 131143 h 131142"/>
                    <a:gd name="connsiteX3" fmla="*/ 120806 w 120960"/>
                    <a:gd name="connsiteY3" fmla="*/ 109080 h 131142"/>
                    <a:gd name="connsiteX4" fmla="*/ 120806 w 120960"/>
                    <a:gd name="connsiteY4" fmla="*/ 106303 h 131142"/>
                    <a:gd name="connsiteX5" fmla="*/ 99360 w 120960"/>
                    <a:gd name="connsiteY5" fmla="*/ 86554 h 131142"/>
                    <a:gd name="connsiteX6" fmla="*/ 96429 w 120960"/>
                    <a:gd name="connsiteY6" fmla="*/ 86554 h 131142"/>
                    <a:gd name="connsiteX7" fmla="*/ 70971 w 120960"/>
                    <a:gd name="connsiteY7" fmla="*/ 98126 h 131142"/>
                    <a:gd name="connsiteX8" fmla="*/ 39497 w 120960"/>
                    <a:gd name="connsiteY8" fmla="*/ 65571 h 131142"/>
                    <a:gd name="connsiteX9" fmla="*/ 70817 w 120960"/>
                    <a:gd name="connsiteY9" fmla="*/ 33017 h 131142"/>
                    <a:gd name="connsiteX10" fmla="*/ 96583 w 120960"/>
                    <a:gd name="connsiteY10" fmla="*/ 44589 h 131142"/>
                    <a:gd name="connsiteX11" fmla="*/ 99514 w 120960"/>
                    <a:gd name="connsiteY11" fmla="*/ 44589 h 131142"/>
                    <a:gd name="connsiteX12" fmla="*/ 120960 w 120960"/>
                    <a:gd name="connsiteY12" fmla="*/ 24840 h 131142"/>
                    <a:gd name="connsiteX13" fmla="*/ 120960 w 120960"/>
                    <a:gd name="connsiteY13" fmla="*/ 22063 h 131142"/>
                    <a:gd name="connsiteX14" fmla="*/ 69120 w 120960"/>
                    <a:gd name="connsiteY14" fmla="*/ 0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0" h="131142">
                      <a:moveTo>
                        <a:pt x="68966" y="0"/>
                      </a:moveTo>
                      <a:cubicBezTo>
                        <a:pt x="29160" y="0"/>
                        <a:pt x="0" y="27771"/>
                        <a:pt x="0" y="65571"/>
                      </a:cubicBezTo>
                      <a:cubicBezTo>
                        <a:pt x="0" y="103371"/>
                        <a:pt x="29314" y="131143"/>
                        <a:pt x="68966" y="131143"/>
                      </a:cubicBezTo>
                      <a:cubicBezTo>
                        <a:pt x="91954" y="131143"/>
                        <a:pt x="109543" y="121577"/>
                        <a:pt x="120806" y="109080"/>
                      </a:cubicBezTo>
                      <a:lnTo>
                        <a:pt x="120806" y="106303"/>
                      </a:lnTo>
                      <a:lnTo>
                        <a:pt x="99360" y="86554"/>
                      </a:lnTo>
                      <a:lnTo>
                        <a:pt x="96429" y="86554"/>
                      </a:lnTo>
                      <a:cubicBezTo>
                        <a:pt x="90103" y="94269"/>
                        <a:pt x="80846" y="98126"/>
                        <a:pt x="70971" y="98126"/>
                      </a:cubicBezTo>
                      <a:cubicBezTo>
                        <a:pt x="51686" y="98126"/>
                        <a:pt x="39497" y="84549"/>
                        <a:pt x="39497" y="65571"/>
                      </a:cubicBezTo>
                      <a:cubicBezTo>
                        <a:pt x="39497" y="46594"/>
                        <a:pt x="52303" y="33017"/>
                        <a:pt x="70817" y="33017"/>
                      </a:cubicBezTo>
                      <a:cubicBezTo>
                        <a:pt x="81309" y="33017"/>
                        <a:pt x="90257" y="37337"/>
                        <a:pt x="96583" y="44589"/>
                      </a:cubicBezTo>
                      <a:lnTo>
                        <a:pt x="99514" y="44589"/>
                      </a:lnTo>
                      <a:lnTo>
                        <a:pt x="120960" y="24840"/>
                      </a:lnTo>
                      <a:lnTo>
                        <a:pt x="120960" y="22063"/>
                      </a:lnTo>
                      <a:cubicBezTo>
                        <a:pt x="109697" y="9566"/>
                        <a:pt x="92263" y="0"/>
                        <a:pt x="69120" y="0"/>
                      </a:cubicBezTo>
                      <a:close/>
                    </a:path>
                  </a:pathLst>
                </a:custGeom>
                <a:solidFill>
                  <a:srgbClr val="010101"/>
                </a:solidFill>
                <a:ln w="0" cap="flat">
                  <a:noFill/>
                  <a:prstDash val="solid"/>
                  <a:miter/>
                </a:ln>
              </p:spPr>
              <p:txBody>
                <a:bodyPr rtlCol="0" anchor="ctr"/>
                <a:lstStyle/>
                <a:p>
                  <a:endParaRPr lang="fr-FR"/>
                </a:p>
              </p:txBody>
            </p:sp>
            <p:sp>
              <p:nvSpPr>
                <p:cNvPr id="38" name="Forme libre : forme 37">
                  <a:extLst>
                    <a:ext uri="{FF2B5EF4-FFF2-40B4-BE49-F238E27FC236}">
                      <a16:creationId xmlns:a16="http://schemas.microsoft.com/office/drawing/2014/main" id="{235E9A38-6BEC-A0EE-1C83-4FBEE4C53D60}"/>
                    </a:ext>
                  </a:extLst>
                </p:cNvPr>
                <p:cNvSpPr/>
                <p:nvPr/>
              </p:nvSpPr>
              <p:spPr>
                <a:xfrm>
                  <a:off x="9667619" y="643500"/>
                  <a:ext cx="133611" cy="131142"/>
                </a:xfrm>
                <a:custGeom>
                  <a:avLst/>
                  <a:gdLst>
                    <a:gd name="connsiteX0" fmla="*/ 67269 w 133611"/>
                    <a:gd name="connsiteY0" fmla="*/ 154 h 131142"/>
                    <a:gd name="connsiteX1" fmla="*/ 0 w 133611"/>
                    <a:gd name="connsiteY1" fmla="*/ 65880 h 131142"/>
                    <a:gd name="connsiteX2" fmla="*/ 70971 w 133611"/>
                    <a:gd name="connsiteY2" fmla="*/ 131143 h 131142"/>
                    <a:gd name="connsiteX3" fmla="*/ 127749 w 133611"/>
                    <a:gd name="connsiteY3" fmla="*/ 108309 h 131142"/>
                    <a:gd name="connsiteX4" fmla="*/ 127749 w 133611"/>
                    <a:gd name="connsiteY4" fmla="*/ 105531 h 131142"/>
                    <a:gd name="connsiteX5" fmla="*/ 110314 w 133611"/>
                    <a:gd name="connsiteY5" fmla="*/ 88714 h 131142"/>
                    <a:gd name="connsiteX6" fmla="*/ 107537 w 133611"/>
                    <a:gd name="connsiteY6" fmla="*/ 88714 h 131142"/>
                    <a:gd name="connsiteX7" fmla="*/ 72823 w 133611"/>
                    <a:gd name="connsiteY7" fmla="*/ 102446 h 131142"/>
                    <a:gd name="connsiteX8" fmla="*/ 37491 w 133611"/>
                    <a:gd name="connsiteY8" fmla="*/ 74983 h 131142"/>
                    <a:gd name="connsiteX9" fmla="*/ 132840 w 133611"/>
                    <a:gd name="connsiteY9" fmla="*/ 74983 h 131142"/>
                    <a:gd name="connsiteX10" fmla="*/ 133611 w 133611"/>
                    <a:gd name="connsiteY10" fmla="*/ 64800 h 131142"/>
                    <a:gd name="connsiteX11" fmla="*/ 67269 w 133611"/>
                    <a:gd name="connsiteY11" fmla="*/ 0 h 131142"/>
                    <a:gd name="connsiteX12" fmla="*/ 37337 w 133611"/>
                    <a:gd name="connsiteY12" fmla="*/ 55234 h 131142"/>
                    <a:gd name="connsiteX13" fmla="*/ 67114 w 133611"/>
                    <a:gd name="connsiteY13" fmla="*/ 27463 h 131142"/>
                    <a:gd name="connsiteX14" fmla="*/ 96583 w 133611"/>
                    <a:gd name="connsiteY14" fmla="*/ 55234 h 131142"/>
                    <a:gd name="connsiteX15" fmla="*/ 37337 w 133611"/>
                    <a:gd name="connsiteY15" fmla="*/ 5523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67269" y="154"/>
                      </a:moveTo>
                      <a:cubicBezTo>
                        <a:pt x="27000" y="154"/>
                        <a:pt x="0" y="27617"/>
                        <a:pt x="0" y="65880"/>
                      </a:cubicBezTo>
                      <a:cubicBezTo>
                        <a:pt x="0" y="108617"/>
                        <a:pt x="33480" y="131143"/>
                        <a:pt x="70971" y="131143"/>
                      </a:cubicBezTo>
                      <a:cubicBezTo>
                        <a:pt x="90720" y="131143"/>
                        <a:pt x="113709" y="124817"/>
                        <a:pt x="127749" y="108309"/>
                      </a:cubicBezTo>
                      <a:lnTo>
                        <a:pt x="127749" y="105531"/>
                      </a:lnTo>
                      <a:lnTo>
                        <a:pt x="110314" y="88714"/>
                      </a:lnTo>
                      <a:lnTo>
                        <a:pt x="107537" y="88714"/>
                      </a:lnTo>
                      <a:cubicBezTo>
                        <a:pt x="99206" y="97663"/>
                        <a:pt x="86091" y="102446"/>
                        <a:pt x="72823" y="102446"/>
                      </a:cubicBezTo>
                      <a:cubicBezTo>
                        <a:pt x="55389" y="102446"/>
                        <a:pt x="39806" y="93651"/>
                        <a:pt x="37491" y="74983"/>
                      </a:cubicBezTo>
                      <a:lnTo>
                        <a:pt x="132840" y="74983"/>
                      </a:lnTo>
                      <a:cubicBezTo>
                        <a:pt x="133303" y="71743"/>
                        <a:pt x="133611" y="68503"/>
                        <a:pt x="133611" y="64800"/>
                      </a:cubicBezTo>
                      <a:cubicBezTo>
                        <a:pt x="133611" y="27000"/>
                        <a:pt x="107074" y="0"/>
                        <a:pt x="67269" y="0"/>
                      </a:cubicBezTo>
                      <a:close/>
                      <a:moveTo>
                        <a:pt x="37337" y="55234"/>
                      </a:moveTo>
                      <a:cubicBezTo>
                        <a:pt x="38571" y="37954"/>
                        <a:pt x="50606" y="27463"/>
                        <a:pt x="67114" y="27463"/>
                      </a:cubicBezTo>
                      <a:cubicBezTo>
                        <a:pt x="83623" y="27463"/>
                        <a:pt x="95194" y="37491"/>
                        <a:pt x="96583" y="55234"/>
                      </a:cubicBezTo>
                      <a:lnTo>
                        <a:pt x="37337" y="55234"/>
                      </a:lnTo>
                      <a:close/>
                    </a:path>
                  </a:pathLst>
                </a:custGeom>
                <a:solidFill>
                  <a:srgbClr val="010101"/>
                </a:solidFill>
                <a:ln w="0" cap="flat">
                  <a:noFill/>
                  <a:prstDash val="solid"/>
                  <a:miter/>
                </a:ln>
              </p:spPr>
              <p:txBody>
                <a:bodyPr rtlCol="0" anchor="ctr"/>
                <a:lstStyle/>
                <a:p>
                  <a:endParaRPr lang="fr-FR"/>
                </a:p>
              </p:txBody>
            </p:sp>
            <p:sp>
              <p:nvSpPr>
                <p:cNvPr id="39" name="Forme libre : forme 38">
                  <a:extLst>
                    <a:ext uri="{FF2B5EF4-FFF2-40B4-BE49-F238E27FC236}">
                      <a16:creationId xmlns:a16="http://schemas.microsoft.com/office/drawing/2014/main" id="{1150DAEC-7E7D-638D-1002-E97BEAB08B9C}"/>
                    </a:ext>
                  </a:extLst>
                </p:cNvPr>
                <p:cNvSpPr/>
                <p:nvPr/>
              </p:nvSpPr>
              <p:spPr>
                <a:xfrm>
                  <a:off x="9405179" y="643655"/>
                  <a:ext cx="123737" cy="128057"/>
                </a:xfrm>
                <a:custGeom>
                  <a:avLst/>
                  <a:gdLst>
                    <a:gd name="connsiteX0" fmla="*/ 70817 w 123737"/>
                    <a:gd name="connsiteY0" fmla="*/ 0 h 128057"/>
                    <a:gd name="connsiteX1" fmla="*/ 30549 w 123737"/>
                    <a:gd name="connsiteY1" fmla="*/ 14040 h 128057"/>
                    <a:gd name="connsiteX2" fmla="*/ 0 w 123737"/>
                    <a:gd name="connsiteY2" fmla="*/ 0 h 128057"/>
                    <a:gd name="connsiteX3" fmla="*/ 0 w 123737"/>
                    <a:gd name="connsiteY3" fmla="*/ 128057 h 128057"/>
                    <a:gd name="connsiteX4" fmla="*/ 38726 w 123737"/>
                    <a:gd name="connsiteY4" fmla="*/ 128057 h 128057"/>
                    <a:gd name="connsiteX5" fmla="*/ 38726 w 123737"/>
                    <a:gd name="connsiteY5" fmla="*/ 56777 h 128057"/>
                    <a:gd name="connsiteX6" fmla="*/ 62177 w 123737"/>
                    <a:gd name="connsiteY6" fmla="*/ 32709 h 128057"/>
                    <a:gd name="connsiteX7" fmla="*/ 85011 w 123737"/>
                    <a:gd name="connsiteY7" fmla="*/ 56777 h 128057"/>
                    <a:gd name="connsiteX8" fmla="*/ 85011 w 123737"/>
                    <a:gd name="connsiteY8" fmla="*/ 128057 h 128057"/>
                    <a:gd name="connsiteX9" fmla="*/ 123737 w 123737"/>
                    <a:gd name="connsiteY9" fmla="*/ 128057 h 128057"/>
                    <a:gd name="connsiteX10" fmla="*/ 123737 w 123737"/>
                    <a:gd name="connsiteY10" fmla="*/ 54000 h 128057"/>
                    <a:gd name="connsiteX11" fmla="*/ 70663 w 123737"/>
                    <a:gd name="connsiteY11" fmla="*/ 0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737" h="128057">
                      <a:moveTo>
                        <a:pt x="70817" y="0"/>
                      </a:moveTo>
                      <a:cubicBezTo>
                        <a:pt x="54617" y="0"/>
                        <a:pt x="40731" y="5554"/>
                        <a:pt x="30549" y="14040"/>
                      </a:cubicBezTo>
                      <a:cubicBezTo>
                        <a:pt x="25611" y="4783"/>
                        <a:pt x="11571" y="0"/>
                        <a:pt x="0" y="0"/>
                      </a:cubicBezTo>
                      <a:lnTo>
                        <a:pt x="0" y="128057"/>
                      </a:lnTo>
                      <a:lnTo>
                        <a:pt x="38726" y="128057"/>
                      </a:lnTo>
                      <a:lnTo>
                        <a:pt x="38726" y="56777"/>
                      </a:lnTo>
                      <a:cubicBezTo>
                        <a:pt x="38726" y="42737"/>
                        <a:pt x="47674" y="32709"/>
                        <a:pt x="62177" y="32709"/>
                      </a:cubicBezTo>
                      <a:cubicBezTo>
                        <a:pt x="76680" y="32709"/>
                        <a:pt x="85011" y="42737"/>
                        <a:pt x="85011" y="56777"/>
                      </a:cubicBezTo>
                      <a:lnTo>
                        <a:pt x="85011" y="128057"/>
                      </a:lnTo>
                      <a:lnTo>
                        <a:pt x="123737" y="128057"/>
                      </a:lnTo>
                      <a:lnTo>
                        <a:pt x="123737" y="54000"/>
                      </a:lnTo>
                      <a:cubicBezTo>
                        <a:pt x="123737" y="21291"/>
                        <a:pt x="102446" y="0"/>
                        <a:pt x="70663" y="0"/>
                      </a:cubicBezTo>
                      <a:close/>
                    </a:path>
                  </a:pathLst>
                </a:custGeom>
                <a:solidFill>
                  <a:srgbClr val="010101"/>
                </a:solidFill>
                <a:ln w="0" cap="flat">
                  <a:noFill/>
                  <a:prstDash val="solid"/>
                  <a:miter/>
                </a:ln>
              </p:spPr>
              <p:txBody>
                <a:bodyPr rtlCol="0" anchor="ctr"/>
                <a:lstStyle/>
                <a:p>
                  <a:endParaRPr lang="fr-FR"/>
                </a:p>
              </p:txBody>
            </p:sp>
          </p:grpSp>
          <p:sp>
            <p:nvSpPr>
              <p:cNvPr id="24" name="Forme libre : forme 23">
                <a:extLst>
                  <a:ext uri="{FF2B5EF4-FFF2-40B4-BE49-F238E27FC236}">
                    <a16:creationId xmlns:a16="http://schemas.microsoft.com/office/drawing/2014/main" id="{1F407842-AA90-136C-F9A7-6491BEDD3A63}"/>
                  </a:ext>
                </a:extLst>
              </p:cNvPr>
              <p:cNvSpPr/>
              <p:nvPr/>
            </p:nvSpPr>
            <p:spPr>
              <a:xfrm>
                <a:off x="9456094" y="402043"/>
                <a:ext cx="44588" cy="44588"/>
              </a:xfrm>
              <a:custGeom>
                <a:avLst/>
                <a:gdLst>
                  <a:gd name="connsiteX0" fmla="*/ 22217 w 44588"/>
                  <a:gd name="connsiteY0" fmla="*/ 44589 h 44588"/>
                  <a:gd name="connsiteX1" fmla="*/ 44589 w 44588"/>
                  <a:gd name="connsiteY1" fmla="*/ 22371 h 44588"/>
                  <a:gd name="connsiteX2" fmla="*/ 22217 w 44588"/>
                  <a:gd name="connsiteY2" fmla="*/ 0 h 44588"/>
                  <a:gd name="connsiteX3" fmla="*/ 0 w 44588"/>
                  <a:gd name="connsiteY3" fmla="*/ 22371 h 44588"/>
                  <a:gd name="connsiteX4" fmla="*/ 22217 w 44588"/>
                  <a:gd name="connsiteY4" fmla="*/ 44589 h 4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8" h="44588">
                    <a:moveTo>
                      <a:pt x="22217" y="44589"/>
                    </a:moveTo>
                    <a:cubicBezTo>
                      <a:pt x="34560" y="44589"/>
                      <a:pt x="44589" y="34714"/>
                      <a:pt x="44589" y="22371"/>
                    </a:cubicBezTo>
                    <a:cubicBezTo>
                      <a:pt x="44589" y="10029"/>
                      <a:pt x="34560" y="0"/>
                      <a:pt x="22217" y="0"/>
                    </a:cubicBezTo>
                    <a:cubicBezTo>
                      <a:pt x="9874" y="0"/>
                      <a:pt x="0" y="10029"/>
                      <a:pt x="0" y="22371"/>
                    </a:cubicBezTo>
                    <a:cubicBezTo>
                      <a:pt x="0" y="34714"/>
                      <a:pt x="9874" y="44589"/>
                      <a:pt x="22217" y="44589"/>
                    </a:cubicBezTo>
                    <a:close/>
                  </a:path>
                </a:pathLst>
              </a:custGeom>
              <a:solidFill>
                <a:srgbClr val="010101"/>
              </a:solidFill>
              <a:ln w="0"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2589074026"/>
      </p:ext>
    </p:extLst>
  </p:cSld>
  <p:clrMapOvr>
    <a:masterClrMapping/>
  </p:clrMapOvr>
  <p:extLst>
    <p:ext uri="{DCECCB84-F9BA-43D5-87BE-67443E8EF086}">
      <p15:sldGuideLst xmlns:p15="http://schemas.microsoft.com/office/powerpoint/2012/main">
        <p15:guide id="1" orient="horz" pos="142" userDrawn="1">
          <p15:clr>
            <a:srgbClr val="FBAE40"/>
          </p15:clr>
        </p15:guide>
        <p15:guide id="2" orient="horz" pos="4020" userDrawn="1">
          <p15:clr>
            <a:srgbClr val="FBAE40"/>
          </p15:clr>
        </p15:guide>
        <p15:guide id="3" pos="302" userDrawn="1">
          <p15:clr>
            <a:srgbClr val="FBAE40"/>
          </p15:clr>
        </p15:guide>
        <p15:guide id="4" orient="horz" pos="754" userDrawn="1">
          <p15:clr>
            <a:srgbClr val="FBAE40"/>
          </p15:clr>
        </p15:guide>
        <p15:guide id="5" pos="73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dP seul">
    <p:spTree>
      <p:nvGrpSpPr>
        <p:cNvPr id="1" name=""/>
        <p:cNvGrpSpPr/>
        <p:nvPr/>
      </p:nvGrpSpPr>
      <p:grpSpPr>
        <a:xfrm>
          <a:off x="0" y="0"/>
          <a:ext cx="0" cy="0"/>
          <a:chOff x="0" y="0"/>
          <a:chExt cx="0" cy="0"/>
        </a:xfrm>
      </p:grpSpPr>
      <p:pic>
        <p:nvPicPr>
          <p:cNvPr id="11" name="Graphique 10">
            <a:extLst>
              <a:ext uri="{FF2B5EF4-FFF2-40B4-BE49-F238E27FC236}">
                <a16:creationId xmlns:a16="http://schemas.microsoft.com/office/drawing/2014/main" id="{5558A027-8521-D8FD-9122-92772B9437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299" y="6538912"/>
            <a:ext cx="162000" cy="162000"/>
          </a:xfrm>
          <a:prstGeom prst="rect">
            <a:avLst/>
          </a:prstGeom>
        </p:spPr>
      </p:pic>
      <p:cxnSp>
        <p:nvCxnSpPr>
          <p:cNvPr id="9" name="Connecteur droit 8">
            <a:extLst>
              <a:ext uri="{FF2B5EF4-FFF2-40B4-BE49-F238E27FC236}">
                <a16:creationId xmlns:a16="http://schemas.microsoft.com/office/drawing/2014/main" id="{72E578F7-B920-03DB-EF1C-E85E6B3E38F5}"/>
              </a:ext>
            </a:extLst>
          </p:cNvPr>
          <p:cNvCxnSpPr>
            <a:cxnSpLocks/>
          </p:cNvCxnSpPr>
          <p:nvPr userDrawn="1"/>
        </p:nvCxnSpPr>
        <p:spPr>
          <a:xfrm>
            <a:off x="587374" y="6377239"/>
            <a:ext cx="1101725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Espace réservé du pied de page 4">
            <a:extLst>
              <a:ext uri="{FF2B5EF4-FFF2-40B4-BE49-F238E27FC236}">
                <a16:creationId xmlns:a16="http://schemas.microsoft.com/office/drawing/2014/main" id="{652AC956-E13E-5FAF-99A1-DAF0AF9D59B3}"/>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accent1"/>
                </a:solidFill>
              </a:defRPr>
            </a:lvl1pPr>
          </a:lstStyle>
          <a:p>
            <a:r>
              <a:rPr lang="fr-FR"/>
              <a:t>Pavillon France NRF NY 2026 – Offre d’accompagnement</a:t>
            </a:r>
            <a:endParaRPr lang="fr-FR" b="0"/>
          </a:p>
        </p:txBody>
      </p:sp>
      <p:sp>
        <p:nvSpPr>
          <p:cNvPr id="4" name="Espace réservé du numéro de diapositive 5">
            <a:extLst>
              <a:ext uri="{FF2B5EF4-FFF2-40B4-BE49-F238E27FC236}">
                <a16:creationId xmlns:a16="http://schemas.microsoft.com/office/drawing/2014/main" id="{67DF3797-091F-B976-E0A2-3D80BFA650DE}"/>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accent1"/>
                </a:solidFill>
              </a:defRPr>
            </a:lvl1pPr>
          </a:lstStyle>
          <a:p>
            <a:fld id="{B3CD16ED-9AA8-4003-ACD3-424D078486A0}" type="slidenum">
              <a:rPr lang="fr-FR" smtClean="0"/>
              <a:pPr/>
              <a:t>‹N°›</a:t>
            </a:fld>
            <a:endParaRPr lang="fr-FR"/>
          </a:p>
        </p:txBody>
      </p:sp>
      <p:sp>
        <p:nvSpPr>
          <p:cNvPr id="5" name="Espace réservé de la date 1">
            <a:extLst>
              <a:ext uri="{FF2B5EF4-FFF2-40B4-BE49-F238E27FC236}">
                <a16:creationId xmlns:a16="http://schemas.microsoft.com/office/drawing/2014/main" id="{FCBC24B3-3A0F-9148-2C9A-90B52B26C99A}"/>
              </a:ext>
            </a:extLst>
          </p:cNvPr>
          <p:cNvSpPr>
            <a:spLocks noGrp="1"/>
          </p:cNvSpPr>
          <p:nvPr>
            <p:ph type="dt" sz="half" idx="2"/>
          </p:nvPr>
        </p:nvSpPr>
        <p:spPr>
          <a:xfrm>
            <a:off x="5645999" y="6591379"/>
            <a:ext cx="900000" cy="123111"/>
          </a:xfrm>
          <a:prstGeom prst="rect">
            <a:avLst/>
          </a:prstGeom>
        </p:spPr>
        <p:txBody>
          <a:bodyPr vert="horz" wrap="none" lIns="0" tIns="0" rIns="0" bIns="0" rtlCol="0" anchor="ctr">
            <a:spAutoFit/>
          </a:bodyPr>
          <a:lstStyle>
            <a:lvl1pPr algn="ctr">
              <a:defRPr sz="800">
                <a:solidFill>
                  <a:schemeClr val="accent1"/>
                </a:solidFill>
              </a:defRPr>
            </a:lvl1pPr>
          </a:lstStyle>
          <a:p>
            <a:fld id="{422B4EAC-3900-416E-BEF9-0D0F840CFC9D}" type="datetime1">
              <a:rPr lang="fr-FR" smtClean="0"/>
              <a:t>08/04/2025</a:t>
            </a:fld>
            <a:endParaRPr lang="fr-FR"/>
          </a:p>
        </p:txBody>
      </p:sp>
    </p:spTree>
    <p:extLst>
      <p:ext uri="{BB962C8B-B14F-4D97-AF65-F5344CB8AC3E}">
        <p14:creationId xmlns:p14="http://schemas.microsoft.com/office/powerpoint/2010/main" val="1180462251"/>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974" userDrawn="1">
          <p15:clr>
            <a:srgbClr val="FBAE40"/>
          </p15:clr>
        </p15:guide>
        <p15:guide id="4" orient="horz" pos="346" userDrawn="1">
          <p15:clr>
            <a:srgbClr val="FBAE40"/>
          </p15:clr>
        </p15:guide>
        <p15:guide id="5" pos="731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517032"/>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974" userDrawn="1">
          <p15:clr>
            <a:srgbClr val="FBAE40"/>
          </p15:clr>
        </p15:guide>
        <p15:guide id="4" orient="horz" pos="346" userDrawn="1">
          <p15:clr>
            <a:srgbClr val="FBAE40"/>
          </p15:clr>
        </p15:guide>
        <p15:guide id="5" pos="731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lettes couleurs">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8ABF2335-AC27-8D50-89ED-B108CCDDDD8F}"/>
              </a:ext>
            </a:extLst>
          </p:cNvPr>
          <p:cNvGrpSpPr/>
          <p:nvPr userDrawn="1"/>
        </p:nvGrpSpPr>
        <p:grpSpPr>
          <a:xfrm>
            <a:off x="1123162" y="550398"/>
            <a:ext cx="4520732" cy="3264580"/>
            <a:chOff x="587375" y="549274"/>
            <a:chExt cx="4520732" cy="3264580"/>
          </a:xfrm>
        </p:grpSpPr>
        <p:sp>
          <p:nvSpPr>
            <p:cNvPr id="2" name="ZoneTexte 1">
              <a:extLst>
                <a:ext uri="{FF2B5EF4-FFF2-40B4-BE49-F238E27FC236}">
                  <a16:creationId xmlns:a16="http://schemas.microsoft.com/office/drawing/2014/main" id="{8E7A00B4-0359-EE72-4AAE-DBBDECD71524}"/>
                </a:ext>
              </a:extLst>
            </p:cNvPr>
            <p:cNvSpPr txBox="1"/>
            <p:nvPr userDrawn="1"/>
          </p:nvSpPr>
          <p:spPr>
            <a:xfrm>
              <a:off x="587375" y="549274"/>
              <a:ext cx="4520732" cy="184666"/>
            </a:xfrm>
            <a:prstGeom prst="rect">
              <a:avLst/>
            </a:prstGeom>
            <a:noFill/>
          </p:spPr>
          <p:txBody>
            <a:bodyPr wrap="square" lIns="0" tIns="0" rIns="0" bIns="0" rtlCol="0">
              <a:spAutoFit/>
            </a:bodyPr>
            <a:lstStyle/>
            <a:p>
              <a:pPr algn="ctr"/>
              <a:r>
                <a:rPr lang="fr-FR" sz="1200">
                  <a:solidFill>
                    <a:srgbClr val="000091"/>
                  </a:solidFill>
                </a:rPr>
                <a:t>PALETTE DE COULEURS PRINCIPALES</a:t>
              </a:r>
            </a:p>
          </p:txBody>
        </p:sp>
        <p:sp>
          <p:nvSpPr>
            <p:cNvPr id="3" name="Rectangle 2">
              <a:extLst>
                <a:ext uri="{FF2B5EF4-FFF2-40B4-BE49-F238E27FC236}">
                  <a16:creationId xmlns:a16="http://schemas.microsoft.com/office/drawing/2014/main" id="{C6C8BFEC-566A-479C-5BEB-AA4EA463637F}"/>
                </a:ext>
              </a:extLst>
            </p:cNvPr>
            <p:cNvSpPr/>
            <p:nvPr userDrawn="1"/>
          </p:nvSpPr>
          <p:spPr>
            <a:xfrm>
              <a:off x="587375" y="933854"/>
              <a:ext cx="1440000" cy="144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R V B</a:t>
              </a:r>
            </a:p>
            <a:p>
              <a:pPr algn="ctr"/>
              <a:r>
                <a:rPr lang="fr-FR" sz="1400"/>
                <a:t>0 / 0 / 145</a:t>
              </a:r>
            </a:p>
          </p:txBody>
        </p:sp>
        <p:sp>
          <p:nvSpPr>
            <p:cNvPr id="4" name="Rectangle 3">
              <a:extLst>
                <a:ext uri="{FF2B5EF4-FFF2-40B4-BE49-F238E27FC236}">
                  <a16:creationId xmlns:a16="http://schemas.microsoft.com/office/drawing/2014/main" id="{35D4CC6C-9798-A689-CFD1-2965A894F0F3}"/>
                </a:ext>
              </a:extLst>
            </p:cNvPr>
            <p:cNvSpPr/>
            <p:nvPr userDrawn="1"/>
          </p:nvSpPr>
          <p:spPr>
            <a:xfrm>
              <a:off x="587375" y="2373854"/>
              <a:ext cx="1440000" cy="14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R V B</a:t>
              </a:r>
            </a:p>
            <a:p>
              <a:pPr algn="ctr"/>
              <a:r>
                <a:rPr lang="fr-FR" sz="1400"/>
                <a:t>225 / 0 / 15</a:t>
              </a:r>
            </a:p>
          </p:txBody>
        </p:sp>
        <p:sp>
          <p:nvSpPr>
            <p:cNvPr id="5" name="Rectangle 4">
              <a:extLst>
                <a:ext uri="{FF2B5EF4-FFF2-40B4-BE49-F238E27FC236}">
                  <a16:creationId xmlns:a16="http://schemas.microsoft.com/office/drawing/2014/main" id="{5EF22628-6B52-3B1B-39BA-C8D6C9AC66FD}"/>
                </a:ext>
              </a:extLst>
            </p:cNvPr>
            <p:cNvSpPr/>
            <p:nvPr userDrawn="1"/>
          </p:nvSpPr>
          <p:spPr>
            <a:xfrm>
              <a:off x="2228107" y="933854"/>
              <a:ext cx="1440000" cy="14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R V B</a:t>
              </a:r>
            </a:p>
            <a:p>
              <a:pPr algn="ctr"/>
              <a:r>
                <a:rPr lang="fr-FR" sz="1400"/>
                <a:t>66 / 42 / 255</a:t>
              </a:r>
            </a:p>
          </p:txBody>
        </p:sp>
        <p:sp>
          <p:nvSpPr>
            <p:cNvPr id="6" name="Rectangle 5">
              <a:extLst>
                <a:ext uri="{FF2B5EF4-FFF2-40B4-BE49-F238E27FC236}">
                  <a16:creationId xmlns:a16="http://schemas.microsoft.com/office/drawing/2014/main" id="{00BC6ACB-7F05-2F23-EF66-9C73153837C6}"/>
                </a:ext>
              </a:extLst>
            </p:cNvPr>
            <p:cNvSpPr/>
            <p:nvPr userDrawn="1"/>
          </p:nvSpPr>
          <p:spPr>
            <a:xfrm>
              <a:off x="2228107" y="2373854"/>
              <a:ext cx="1440000" cy="144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R V B</a:t>
              </a:r>
            </a:p>
            <a:p>
              <a:pPr algn="ctr"/>
              <a:r>
                <a:rPr lang="fr-FR" sz="1400"/>
                <a:t>255 / 115 / 82</a:t>
              </a:r>
            </a:p>
          </p:txBody>
        </p:sp>
        <p:sp>
          <p:nvSpPr>
            <p:cNvPr id="7" name="Rectangle 6">
              <a:extLst>
                <a:ext uri="{FF2B5EF4-FFF2-40B4-BE49-F238E27FC236}">
                  <a16:creationId xmlns:a16="http://schemas.microsoft.com/office/drawing/2014/main" id="{EA1C5D41-6B1B-93B1-2E9E-C766060B3C4B}"/>
                </a:ext>
              </a:extLst>
            </p:cNvPr>
            <p:cNvSpPr/>
            <p:nvPr userDrawn="1"/>
          </p:nvSpPr>
          <p:spPr>
            <a:xfrm>
              <a:off x="3668107" y="933854"/>
              <a:ext cx="1440000" cy="144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R V B</a:t>
              </a:r>
            </a:p>
            <a:p>
              <a:pPr algn="ctr"/>
              <a:r>
                <a:rPr lang="fr-FR" sz="1400"/>
                <a:t>4 / 37 / 185</a:t>
              </a:r>
            </a:p>
          </p:txBody>
        </p:sp>
        <p:sp>
          <p:nvSpPr>
            <p:cNvPr id="8" name="Rectangle 7">
              <a:extLst>
                <a:ext uri="{FF2B5EF4-FFF2-40B4-BE49-F238E27FC236}">
                  <a16:creationId xmlns:a16="http://schemas.microsoft.com/office/drawing/2014/main" id="{A2D835E7-A922-BA28-EFFD-85C2991BF665}"/>
                </a:ext>
              </a:extLst>
            </p:cNvPr>
            <p:cNvSpPr/>
            <p:nvPr userDrawn="1"/>
          </p:nvSpPr>
          <p:spPr>
            <a:xfrm>
              <a:off x="3668107" y="2373854"/>
              <a:ext cx="1440000" cy="144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R V B</a:t>
              </a:r>
            </a:p>
            <a:p>
              <a:pPr algn="ctr"/>
              <a:r>
                <a:rPr lang="fr-FR" sz="1400"/>
                <a:t>239 / 20 / 75</a:t>
              </a:r>
            </a:p>
          </p:txBody>
        </p:sp>
      </p:grpSp>
      <p:grpSp>
        <p:nvGrpSpPr>
          <p:cNvPr id="14" name="Groupe 13">
            <a:extLst>
              <a:ext uri="{FF2B5EF4-FFF2-40B4-BE49-F238E27FC236}">
                <a16:creationId xmlns:a16="http://schemas.microsoft.com/office/drawing/2014/main" id="{86EC6940-9686-BD36-F86B-90805BE66F0B}"/>
              </a:ext>
            </a:extLst>
          </p:cNvPr>
          <p:cNvGrpSpPr/>
          <p:nvPr userDrawn="1"/>
        </p:nvGrpSpPr>
        <p:grpSpPr>
          <a:xfrm>
            <a:off x="6548107" y="550398"/>
            <a:ext cx="4320166" cy="1823456"/>
            <a:chOff x="6096000" y="550398"/>
            <a:chExt cx="4320166" cy="1823456"/>
          </a:xfrm>
        </p:grpSpPr>
        <p:sp>
          <p:nvSpPr>
            <p:cNvPr id="9" name="ZoneTexte 8">
              <a:extLst>
                <a:ext uri="{FF2B5EF4-FFF2-40B4-BE49-F238E27FC236}">
                  <a16:creationId xmlns:a16="http://schemas.microsoft.com/office/drawing/2014/main" id="{20A917B4-4920-44A7-020A-DF8D3AA6FE12}"/>
                </a:ext>
              </a:extLst>
            </p:cNvPr>
            <p:cNvSpPr txBox="1"/>
            <p:nvPr userDrawn="1"/>
          </p:nvSpPr>
          <p:spPr>
            <a:xfrm>
              <a:off x="6096000" y="550398"/>
              <a:ext cx="4320166" cy="183542"/>
            </a:xfrm>
            <a:prstGeom prst="rect">
              <a:avLst/>
            </a:prstGeom>
            <a:noFill/>
          </p:spPr>
          <p:txBody>
            <a:bodyPr wrap="square" lIns="0" tIns="0" rIns="0" bIns="0" rtlCol="0">
              <a:spAutoFit/>
            </a:bodyPr>
            <a:lstStyle/>
            <a:p>
              <a:pPr algn="ctr"/>
              <a:r>
                <a:rPr lang="fr-FR" sz="1200">
                  <a:solidFill>
                    <a:srgbClr val="000091"/>
                  </a:solidFill>
                </a:rPr>
                <a:t>PALETTE DE COULEURS RSE</a:t>
              </a:r>
            </a:p>
          </p:txBody>
        </p:sp>
        <p:sp>
          <p:nvSpPr>
            <p:cNvPr id="10" name="Rectangle 9">
              <a:extLst>
                <a:ext uri="{FF2B5EF4-FFF2-40B4-BE49-F238E27FC236}">
                  <a16:creationId xmlns:a16="http://schemas.microsoft.com/office/drawing/2014/main" id="{FC7A3B89-DC38-97EE-1ADD-C215BC566016}"/>
                </a:ext>
              </a:extLst>
            </p:cNvPr>
            <p:cNvSpPr/>
            <p:nvPr userDrawn="1"/>
          </p:nvSpPr>
          <p:spPr>
            <a:xfrm>
              <a:off x="6096000" y="933854"/>
              <a:ext cx="1440000" cy="1440000"/>
            </a:xfrm>
            <a:prstGeom prst="rect">
              <a:avLst/>
            </a:prstGeom>
            <a:solidFill>
              <a:srgbClr val="21AB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R V B</a:t>
              </a:r>
            </a:p>
            <a:p>
              <a:pPr algn="ctr"/>
              <a:r>
                <a:rPr lang="fr-FR" sz="1400"/>
                <a:t>33 / 171 / 136</a:t>
              </a:r>
            </a:p>
          </p:txBody>
        </p:sp>
        <p:sp>
          <p:nvSpPr>
            <p:cNvPr id="11" name="Rectangle 10">
              <a:extLst>
                <a:ext uri="{FF2B5EF4-FFF2-40B4-BE49-F238E27FC236}">
                  <a16:creationId xmlns:a16="http://schemas.microsoft.com/office/drawing/2014/main" id="{49CE8A17-E1B4-8E1D-D6D2-72AE0FB4F7C3}"/>
                </a:ext>
              </a:extLst>
            </p:cNvPr>
            <p:cNvSpPr/>
            <p:nvPr userDrawn="1"/>
          </p:nvSpPr>
          <p:spPr>
            <a:xfrm>
              <a:off x="7536166" y="933854"/>
              <a:ext cx="1440000" cy="1440000"/>
            </a:xfrm>
            <a:prstGeom prst="rect">
              <a:avLst/>
            </a:prstGeom>
            <a:solidFill>
              <a:srgbClr val="009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R V B</a:t>
              </a:r>
            </a:p>
            <a:p>
              <a:pPr algn="ctr"/>
              <a:r>
                <a:rPr lang="fr-FR" sz="1400"/>
                <a:t>0 / 144 / 129</a:t>
              </a:r>
            </a:p>
          </p:txBody>
        </p:sp>
        <p:sp>
          <p:nvSpPr>
            <p:cNvPr id="12" name="Rectangle 11">
              <a:extLst>
                <a:ext uri="{FF2B5EF4-FFF2-40B4-BE49-F238E27FC236}">
                  <a16:creationId xmlns:a16="http://schemas.microsoft.com/office/drawing/2014/main" id="{A3E952F5-62E4-90DB-1964-2A47942B5BC5}"/>
                </a:ext>
              </a:extLst>
            </p:cNvPr>
            <p:cNvSpPr/>
            <p:nvPr userDrawn="1"/>
          </p:nvSpPr>
          <p:spPr>
            <a:xfrm>
              <a:off x="8976166" y="933854"/>
              <a:ext cx="1440000" cy="1440000"/>
            </a:xfrm>
            <a:prstGeom prst="rect">
              <a:avLst/>
            </a:prstGeom>
            <a:solidFill>
              <a:srgbClr val="3763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R V B</a:t>
              </a:r>
            </a:p>
            <a:p>
              <a:pPr algn="ctr"/>
              <a:r>
                <a:rPr lang="fr-FR" sz="1400"/>
                <a:t>55/ 99 /95</a:t>
              </a:r>
            </a:p>
          </p:txBody>
        </p:sp>
      </p:grpSp>
      <p:grpSp>
        <p:nvGrpSpPr>
          <p:cNvPr id="16" name="Graphique 2">
            <a:extLst>
              <a:ext uri="{FF2B5EF4-FFF2-40B4-BE49-F238E27FC236}">
                <a16:creationId xmlns:a16="http://schemas.microsoft.com/office/drawing/2014/main" id="{B4A3B53B-326A-D2F2-2404-80601A7D5825}"/>
              </a:ext>
            </a:extLst>
          </p:cNvPr>
          <p:cNvGrpSpPr>
            <a:grpSpLocks noChangeAspect="1"/>
          </p:cNvGrpSpPr>
          <p:nvPr userDrawn="1"/>
        </p:nvGrpSpPr>
        <p:grpSpPr>
          <a:xfrm>
            <a:off x="3437866" y="4635051"/>
            <a:ext cx="1513141" cy="432000"/>
            <a:chOff x="8495666" y="378901"/>
            <a:chExt cx="1532055" cy="437400"/>
          </a:xfrm>
        </p:grpSpPr>
        <p:grpSp>
          <p:nvGrpSpPr>
            <p:cNvPr id="17" name="Graphique 2">
              <a:extLst>
                <a:ext uri="{FF2B5EF4-FFF2-40B4-BE49-F238E27FC236}">
                  <a16:creationId xmlns:a16="http://schemas.microsoft.com/office/drawing/2014/main" id="{7C70D9B7-F3F9-3B29-373F-48F3EE1EA563}"/>
                </a:ext>
              </a:extLst>
            </p:cNvPr>
            <p:cNvGrpSpPr/>
            <p:nvPr/>
          </p:nvGrpSpPr>
          <p:grpSpPr>
            <a:xfrm>
              <a:off x="8495666" y="378901"/>
              <a:ext cx="437399" cy="437400"/>
              <a:chOff x="8495666" y="378901"/>
              <a:chExt cx="437399" cy="437400"/>
            </a:xfrm>
          </p:grpSpPr>
          <p:sp>
            <p:nvSpPr>
              <p:cNvPr id="35" name="Forme libre : forme 34">
                <a:extLst>
                  <a:ext uri="{FF2B5EF4-FFF2-40B4-BE49-F238E27FC236}">
                    <a16:creationId xmlns:a16="http://schemas.microsoft.com/office/drawing/2014/main" id="{5FF736FD-9155-28E1-3C0A-6A342169FD22}"/>
                  </a:ext>
                </a:extLst>
              </p:cNvPr>
              <p:cNvSpPr/>
              <p:nvPr/>
            </p:nvSpPr>
            <p:spPr>
              <a:xfrm>
                <a:off x="8495666" y="489678"/>
                <a:ext cx="326622" cy="326622"/>
              </a:xfrm>
              <a:custGeom>
                <a:avLst/>
                <a:gdLst>
                  <a:gd name="connsiteX0" fmla="*/ 188691 w 326622"/>
                  <a:gd name="connsiteY0" fmla="*/ 215846 h 326622"/>
                  <a:gd name="connsiteX1" fmla="*/ 257657 w 326622"/>
                  <a:gd name="connsiteY1" fmla="*/ 146880 h 326622"/>
                  <a:gd name="connsiteX2" fmla="*/ 179743 w 326622"/>
                  <a:gd name="connsiteY2" fmla="*/ 68966 h 326622"/>
                  <a:gd name="connsiteX3" fmla="*/ 110777 w 326622"/>
                  <a:gd name="connsiteY3" fmla="*/ 137931 h 326622"/>
                  <a:gd name="connsiteX4" fmla="*/ 110777 w 326622"/>
                  <a:gd name="connsiteY4" fmla="*/ 0 h 326622"/>
                  <a:gd name="connsiteX5" fmla="*/ 109234 w 326622"/>
                  <a:gd name="connsiteY5" fmla="*/ 0 h 326622"/>
                  <a:gd name="connsiteX6" fmla="*/ 0 w 326622"/>
                  <a:gd name="connsiteY6" fmla="*/ 109389 h 326622"/>
                  <a:gd name="connsiteX7" fmla="*/ 0 w 326622"/>
                  <a:gd name="connsiteY7" fmla="*/ 282343 h 326622"/>
                  <a:gd name="connsiteX8" fmla="*/ 44280 w 326622"/>
                  <a:gd name="connsiteY8" fmla="*/ 326623 h 326622"/>
                  <a:gd name="connsiteX9" fmla="*/ 217389 w 326622"/>
                  <a:gd name="connsiteY9" fmla="*/ 326623 h 326622"/>
                  <a:gd name="connsiteX10" fmla="*/ 326623 w 326622"/>
                  <a:gd name="connsiteY10" fmla="*/ 217234 h 326622"/>
                  <a:gd name="connsiteX11" fmla="*/ 326623 w 326622"/>
                  <a:gd name="connsiteY11" fmla="*/ 216000 h 326622"/>
                  <a:gd name="connsiteX12" fmla="*/ 188691 w 326622"/>
                  <a:gd name="connsiteY12" fmla="*/ 216000 h 3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622">
                    <a:moveTo>
                      <a:pt x="188691" y="215846"/>
                    </a:moveTo>
                    <a:lnTo>
                      <a:pt x="257657" y="146880"/>
                    </a:lnTo>
                    <a:lnTo>
                      <a:pt x="179743" y="68966"/>
                    </a:lnTo>
                    <a:lnTo>
                      <a:pt x="110777" y="137931"/>
                    </a:lnTo>
                    <a:lnTo>
                      <a:pt x="110777" y="0"/>
                    </a:lnTo>
                    <a:lnTo>
                      <a:pt x="109234" y="0"/>
                    </a:lnTo>
                    <a:cubicBezTo>
                      <a:pt x="48909" y="0"/>
                      <a:pt x="0" y="48909"/>
                      <a:pt x="0" y="109389"/>
                    </a:cubicBezTo>
                    <a:lnTo>
                      <a:pt x="0" y="282343"/>
                    </a:lnTo>
                    <a:cubicBezTo>
                      <a:pt x="0" y="306874"/>
                      <a:pt x="19749" y="326623"/>
                      <a:pt x="44280" y="326623"/>
                    </a:cubicBezTo>
                    <a:lnTo>
                      <a:pt x="217389" y="326623"/>
                    </a:lnTo>
                    <a:cubicBezTo>
                      <a:pt x="277714" y="326623"/>
                      <a:pt x="326623" y="277714"/>
                      <a:pt x="326623" y="217234"/>
                    </a:cubicBezTo>
                    <a:lnTo>
                      <a:pt x="326623" y="216000"/>
                    </a:lnTo>
                    <a:lnTo>
                      <a:pt x="188691" y="216000"/>
                    </a:lnTo>
                    <a:close/>
                  </a:path>
                </a:pathLst>
              </a:custGeom>
              <a:solidFill>
                <a:srgbClr val="293273"/>
              </a:solidFill>
              <a:ln w="0" cap="flat">
                <a:noFill/>
                <a:prstDash val="solid"/>
                <a:miter/>
              </a:ln>
            </p:spPr>
            <p:txBody>
              <a:bodyPr rtlCol="0" anchor="ctr"/>
              <a:lstStyle/>
              <a:p>
                <a:endParaRPr lang="fr-FR"/>
              </a:p>
            </p:txBody>
          </p:sp>
          <p:sp>
            <p:nvSpPr>
              <p:cNvPr id="36" name="Forme libre : forme 35">
                <a:extLst>
                  <a:ext uri="{FF2B5EF4-FFF2-40B4-BE49-F238E27FC236}">
                    <a16:creationId xmlns:a16="http://schemas.microsoft.com/office/drawing/2014/main" id="{EDDDBA69-6C42-91CB-E74C-C33DDFDC7E4C}"/>
                  </a:ext>
                </a:extLst>
              </p:cNvPr>
              <p:cNvSpPr/>
              <p:nvPr/>
            </p:nvSpPr>
            <p:spPr>
              <a:xfrm>
                <a:off x="8606443" y="378901"/>
                <a:ext cx="326622" cy="326468"/>
              </a:xfrm>
              <a:custGeom>
                <a:avLst/>
                <a:gdLst>
                  <a:gd name="connsiteX0" fmla="*/ 137931 w 326622"/>
                  <a:gd name="connsiteY0" fmla="*/ 110623 h 326468"/>
                  <a:gd name="connsiteX1" fmla="*/ 68966 w 326622"/>
                  <a:gd name="connsiteY1" fmla="*/ 179589 h 326468"/>
                  <a:gd name="connsiteX2" fmla="*/ 146880 w 326622"/>
                  <a:gd name="connsiteY2" fmla="*/ 257503 h 326468"/>
                  <a:gd name="connsiteX3" fmla="*/ 215846 w 326622"/>
                  <a:gd name="connsiteY3" fmla="*/ 188537 h 326468"/>
                  <a:gd name="connsiteX4" fmla="*/ 215846 w 326622"/>
                  <a:gd name="connsiteY4" fmla="*/ 326469 h 326468"/>
                  <a:gd name="connsiteX5" fmla="*/ 217389 w 326622"/>
                  <a:gd name="connsiteY5" fmla="*/ 326469 h 326468"/>
                  <a:gd name="connsiteX6" fmla="*/ 326623 w 326622"/>
                  <a:gd name="connsiteY6" fmla="*/ 217080 h 326468"/>
                  <a:gd name="connsiteX7" fmla="*/ 326623 w 326622"/>
                  <a:gd name="connsiteY7" fmla="*/ 44280 h 326468"/>
                  <a:gd name="connsiteX8" fmla="*/ 282343 w 326622"/>
                  <a:gd name="connsiteY8" fmla="*/ 0 h 326468"/>
                  <a:gd name="connsiteX9" fmla="*/ 109234 w 326622"/>
                  <a:gd name="connsiteY9" fmla="*/ 0 h 326468"/>
                  <a:gd name="connsiteX10" fmla="*/ 0 w 326622"/>
                  <a:gd name="connsiteY10" fmla="*/ 109389 h 326468"/>
                  <a:gd name="connsiteX11" fmla="*/ 0 w 326622"/>
                  <a:gd name="connsiteY11" fmla="*/ 110623 h 326468"/>
                  <a:gd name="connsiteX12" fmla="*/ 137931 w 326622"/>
                  <a:gd name="connsiteY12" fmla="*/ 110623 h 32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468">
                    <a:moveTo>
                      <a:pt x="137931" y="110623"/>
                    </a:moveTo>
                    <a:lnTo>
                      <a:pt x="68966" y="179589"/>
                    </a:lnTo>
                    <a:lnTo>
                      <a:pt x="146880" y="257503"/>
                    </a:lnTo>
                    <a:lnTo>
                      <a:pt x="215846" y="188537"/>
                    </a:lnTo>
                    <a:lnTo>
                      <a:pt x="215846" y="326469"/>
                    </a:lnTo>
                    <a:lnTo>
                      <a:pt x="217389" y="326469"/>
                    </a:lnTo>
                    <a:cubicBezTo>
                      <a:pt x="277714" y="326469"/>
                      <a:pt x="326623" y="277560"/>
                      <a:pt x="326623" y="217080"/>
                    </a:cubicBezTo>
                    <a:lnTo>
                      <a:pt x="326623" y="44280"/>
                    </a:lnTo>
                    <a:cubicBezTo>
                      <a:pt x="326623" y="19749"/>
                      <a:pt x="306874" y="0"/>
                      <a:pt x="282343" y="0"/>
                    </a:cubicBezTo>
                    <a:lnTo>
                      <a:pt x="109234" y="0"/>
                    </a:lnTo>
                    <a:cubicBezTo>
                      <a:pt x="48909" y="0"/>
                      <a:pt x="0" y="48909"/>
                      <a:pt x="0" y="109389"/>
                    </a:cubicBezTo>
                    <a:lnTo>
                      <a:pt x="0" y="110623"/>
                    </a:lnTo>
                    <a:lnTo>
                      <a:pt x="137931" y="110623"/>
                    </a:lnTo>
                    <a:close/>
                  </a:path>
                </a:pathLst>
              </a:custGeom>
              <a:solidFill>
                <a:srgbClr val="E10814"/>
              </a:solidFill>
              <a:ln w="0" cap="flat">
                <a:noFill/>
                <a:prstDash val="solid"/>
                <a:miter/>
              </a:ln>
            </p:spPr>
            <p:txBody>
              <a:bodyPr rtlCol="0" anchor="ctr"/>
              <a:lstStyle/>
              <a:p>
                <a:endParaRPr lang="fr-FR"/>
              </a:p>
            </p:txBody>
          </p:sp>
        </p:grpSp>
        <p:grpSp>
          <p:nvGrpSpPr>
            <p:cNvPr id="18" name="Graphique 2">
              <a:extLst>
                <a:ext uri="{FF2B5EF4-FFF2-40B4-BE49-F238E27FC236}">
                  <a16:creationId xmlns:a16="http://schemas.microsoft.com/office/drawing/2014/main" id="{B798A2CF-10F4-B27D-FDC5-9A313C6103F7}"/>
                </a:ext>
              </a:extLst>
            </p:cNvPr>
            <p:cNvGrpSpPr/>
            <p:nvPr/>
          </p:nvGrpSpPr>
          <p:grpSpPr>
            <a:xfrm>
              <a:off x="9043688" y="402043"/>
              <a:ext cx="984033" cy="372754"/>
              <a:chOff x="9043688" y="402043"/>
              <a:chExt cx="984033" cy="372754"/>
            </a:xfrm>
            <a:solidFill>
              <a:srgbClr val="010101"/>
            </a:solidFill>
          </p:grpSpPr>
          <p:grpSp>
            <p:nvGrpSpPr>
              <p:cNvPr id="19" name="Graphique 2">
                <a:extLst>
                  <a:ext uri="{FF2B5EF4-FFF2-40B4-BE49-F238E27FC236}">
                    <a16:creationId xmlns:a16="http://schemas.microsoft.com/office/drawing/2014/main" id="{5073C0A5-2DF7-7F5D-E9A3-007CB88B7D8C}"/>
                  </a:ext>
                </a:extLst>
              </p:cNvPr>
              <p:cNvGrpSpPr/>
              <p:nvPr/>
            </p:nvGrpSpPr>
            <p:grpSpPr>
              <a:xfrm>
                <a:off x="9043688" y="423489"/>
                <a:ext cx="984033" cy="351308"/>
                <a:chOff x="9043688" y="423489"/>
                <a:chExt cx="984033" cy="351308"/>
              </a:xfrm>
              <a:solidFill>
                <a:srgbClr val="010101"/>
              </a:solidFill>
            </p:grpSpPr>
            <p:sp>
              <p:nvSpPr>
                <p:cNvPr id="21" name="Forme libre : forme 20">
                  <a:extLst>
                    <a:ext uri="{FF2B5EF4-FFF2-40B4-BE49-F238E27FC236}">
                      <a16:creationId xmlns:a16="http://schemas.microsoft.com/office/drawing/2014/main" id="{24C27F3B-52A6-72FC-8276-72A9D4076E74}"/>
                    </a:ext>
                  </a:extLst>
                </p:cNvPr>
                <p:cNvSpPr/>
                <p:nvPr/>
              </p:nvSpPr>
              <p:spPr>
                <a:xfrm>
                  <a:off x="9043842" y="423489"/>
                  <a:ext cx="136388" cy="162617"/>
                </a:xfrm>
                <a:custGeom>
                  <a:avLst/>
                  <a:gdLst>
                    <a:gd name="connsiteX0" fmla="*/ 105531 w 136388"/>
                    <a:gd name="connsiteY0" fmla="*/ 77760 h 162617"/>
                    <a:gd name="connsiteX1" fmla="*/ 128829 w 136388"/>
                    <a:gd name="connsiteY1" fmla="*/ 43200 h 162617"/>
                    <a:gd name="connsiteX2" fmla="*/ 74366 w 136388"/>
                    <a:gd name="connsiteY2" fmla="*/ 0 h 162617"/>
                    <a:gd name="connsiteX3" fmla="*/ 0 w 136388"/>
                    <a:gd name="connsiteY3" fmla="*/ 0 h 162617"/>
                    <a:gd name="connsiteX4" fmla="*/ 0 w 136388"/>
                    <a:gd name="connsiteY4" fmla="*/ 162617 h 162617"/>
                    <a:gd name="connsiteX5" fmla="*/ 76834 w 136388"/>
                    <a:gd name="connsiteY5" fmla="*/ 162617 h 162617"/>
                    <a:gd name="connsiteX6" fmla="*/ 136389 w 136388"/>
                    <a:gd name="connsiteY6" fmla="*/ 117566 h 162617"/>
                    <a:gd name="connsiteX7" fmla="*/ 105686 w 136388"/>
                    <a:gd name="connsiteY7" fmla="*/ 77760 h 162617"/>
                    <a:gd name="connsiteX8" fmla="*/ 38880 w 136388"/>
                    <a:gd name="connsiteY8" fmla="*/ 30394 h 162617"/>
                    <a:gd name="connsiteX9" fmla="*/ 67114 w 136388"/>
                    <a:gd name="connsiteY9" fmla="*/ 30394 h 162617"/>
                    <a:gd name="connsiteX10" fmla="*/ 88869 w 136388"/>
                    <a:gd name="connsiteY10" fmla="*/ 47829 h 162617"/>
                    <a:gd name="connsiteX11" fmla="*/ 67114 w 136388"/>
                    <a:gd name="connsiteY11" fmla="*/ 65571 h 162617"/>
                    <a:gd name="connsiteX12" fmla="*/ 38880 w 136388"/>
                    <a:gd name="connsiteY12" fmla="*/ 65571 h 162617"/>
                    <a:gd name="connsiteX13" fmla="*/ 38880 w 136388"/>
                    <a:gd name="connsiteY13" fmla="*/ 30240 h 162617"/>
                    <a:gd name="connsiteX14" fmla="*/ 73131 w 136388"/>
                    <a:gd name="connsiteY14" fmla="*/ 131914 h 162617"/>
                    <a:gd name="connsiteX15" fmla="*/ 38880 w 136388"/>
                    <a:gd name="connsiteY15" fmla="*/ 131914 h 162617"/>
                    <a:gd name="connsiteX16" fmla="*/ 38880 w 136388"/>
                    <a:gd name="connsiteY16" fmla="*/ 92880 h 162617"/>
                    <a:gd name="connsiteX17" fmla="*/ 73131 w 136388"/>
                    <a:gd name="connsiteY17" fmla="*/ 92880 h 162617"/>
                    <a:gd name="connsiteX18" fmla="*/ 97354 w 136388"/>
                    <a:gd name="connsiteY18" fmla="*/ 112629 h 162617"/>
                    <a:gd name="connsiteX19" fmla="*/ 73131 w 136388"/>
                    <a:gd name="connsiteY19" fmla="*/ 131914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388" h="162617">
                      <a:moveTo>
                        <a:pt x="105531" y="77760"/>
                      </a:moveTo>
                      <a:cubicBezTo>
                        <a:pt x="118337" y="71280"/>
                        <a:pt x="128829" y="60017"/>
                        <a:pt x="128829" y="43200"/>
                      </a:cubicBezTo>
                      <a:cubicBezTo>
                        <a:pt x="128829" y="19440"/>
                        <a:pt x="115097" y="0"/>
                        <a:pt x="74366" y="0"/>
                      </a:cubicBezTo>
                      <a:lnTo>
                        <a:pt x="0" y="0"/>
                      </a:lnTo>
                      <a:lnTo>
                        <a:pt x="0" y="162617"/>
                      </a:lnTo>
                      <a:lnTo>
                        <a:pt x="76834" y="162617"/>
                      </a:lnTo>
                      <a:cubicBezTo>
                        <a:pt x="119417" y="162617"/>
                        <a:pt x="136389" y="142869"/>
                        <a:pt x="136389" y="117566"/>
                      </a:cubicBezTo>
                      <a:cubicBezTo>
                        <a:pt x="136389" y="97046"/>
                        <a:pt x="120651" y="83777"/>
                        <a:pt x="105686" y="77760"/>
                      </a:cubicBezTo>
                      <a:close/>
                      <a:moveTo>
                        <a:pt x="38880" y="30394"/>
                      </a:moveTo>
                      <a:lnTo>
                        <a:pt x="67114" y="30394"/>
                      </a:lnTo>
                      <a:cubicBezTo>
                        <a:pt x="80383" y="30394"/>
                        <a:pt x="88869" y="36103"/>
                        <a:pt x="88869" y="47829"/>
                      </a:cubicBezTo>
                      <a:cubicBezTo>
                        <a:pt x="88869" y="59554"/>
                        <a:pt x="80383" y="65571"/>
                        <a:pt x="67114" y="65571"/>
                      </a:cubicBezTo>
                      <a:lnTo>
                        <a:pt x="38880" y="65571"/>
                      </a:lnTo>
                      <a:lnTo>
                        <a:pt x="38880" y="30240"/>
                      </a:lnTo>
                      <a:close/>
                      <a:moveTo>
                        <a:pt x="73131" y="131914"/>
                      </a:moveTo>
                      <a:lnTo>
                        <a:pt x="38880" y="131914"/>
                      </a:lnTo>
                      <a:lnTo>
                        <a:pt x="38880" y="92880"/>
                      </a:lnTo>
                      <a:lnTo>
                        <a:pt x="73131" y="92880"/>
                      </a:lnTo>
                      <a:cubicBezTo>
                        <a:pt x="87634" y="92880"/>
                        <a:pt x="97354" y="100903"/>
                        <a:pt x="97354" y="112629"/>
                      </a:cubicBezTo>
                      <a:cubicBezTo>
                        <a:pt x="97354" y="124354"/>
                        <a:pt x="87634" y="131914"/>
                        <a:pt x="73131" y="131914"/>
                      </a:cubicBezTo>
                      <a:close/>
                    </a:path>
                  </a:pathLst>
                </a:custGeom>
                <a:solidFill>
                  <a:srgbClr val="010101"/>
                </a:solidFill>
                <a:ln w="0"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8F057691-3DA3-D7B5-D9F8-D6E03A0CEA7D}"/>
                    </a:ext>
                  </a:extLst>
                </p:cNvPr>
                <p:cNvSpPr/>
                <p:nvPr/>
              </p:nvSpPr>
              <p:spPr>
                <a:xfrm>
                  <a:off x="9194271" y="460826"/>
                  <a:ext cx="121422" cy="128211"/>
                </a:xfrm>
                <a:custGeom>
                  <a:avLst/>
                  <a:gdLst>
                    <a:gd name="connsiteX0" fmla="*/ 54309 w 121422"/>
                    <a:gd name="connsiteY0" fmla="*/ 128211 h 128211"/>
                    <a:gd name="connsiteX1" fmla="*/ 91337 w 121422"/>
                    <a:gd name="connsiteY1" fmla="*/ 114171 h 128211"/>
                    <a:gd name="connsiteX2" fmla="*/ 121423 w 121422"/>
                    <a:gd name="connsiteY2" fmla="*/ 128211 h 128211"/>
                    <a:gd name="connsiteX3" fmla="*/ 121423 w 121422"/>
                    <a:gd name="connsiteY3" fmla="*/ 0 h 128211"/>
                    <a:gd name="connsiteX4" fmla="*/ 82851 w 121422"/>
                    <a:gd name="connsiteY4" fmla="*/ 0 h 128211"/>
                    <a:gd name="connsiteX5" fmla="*/ 82851 w 121422"/>
                    <a:gd name="connsiteY5" fmla="*/ 71589 h 128211"/>
                    <a:gd name="connsiteX6" fmla="*/ 60326 w 121422"/>
                    <a:gd name="connsiteY6" fmla="*/ 95349 h 128211"/>
                    <a:gd name="connsiteX7" fmla="*/ 38571 w 121422"/>
                    <a:gd name="connsiteY7" fmla="*/ 72360 h 128211"/>
                    <a:gd name="connsiteX8" fmla="*/ 38571 w 121422"/>
                    <a:gd name="connsiteY8" fmla="*/ 0 h 128211"/>
                    <a:gd name="connsiteX9" fmla="*/ 0 w 121422"/>
                    <a:gd name="connsiteY9" fmla="*/ 0 h 128211"/>
                    <a:gd name="connsiteX10" fmla="*/ 0 w 121422"/>
                    <a:gd name="connsiteY10" fmla="*/ 74983 h 128211"/>
                    <a:gd name="connsiteX11" fmla="*/ 54309 w 121422"/>
                    <a:gd name="connsiteY11" fmla="*/ 128057 h 12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22" h="128211">
                      <a:moveTo>
                        <a:pt x="54309" y="128211"/>
                      </a:moveTo>
                      <a:cubicBezTo>
                        <a:pt x="68349" y="128211"/>
                        <a:pt x="81309" y="122657"/>
                        <a:pt x="91337" y="114171"/>
                      </a:cubicBezTo>
                      <a:cubicBezTo>
                        <a:pt x="96274" y="123429"/>
                        <a:pt x="110623" y="128211"/>
                        <a:pt x="121423" y="128211"/>
                      </a:cubicBezTo>
                      <a:lnTo>
                        <a:pt x="121423" y="0"/>
                      </a:lnTo>
                      <a:lnTo>
                        <a:pt x="82851" y="0"/>
                      </a:lnTo>
                      <a:lnTo>
                        <a:pt x="82851" y="71589"/>
                      </a:lnTo>
                      <a:cubicBezTo>
                        <a:pt x="82851" y="85629"/>
                        <a:pt x="73903" y="95349"/>
                        <a:pt x="60326" y="95349"/>
                      </a:cubicBezTo>
                      <a:cubicBezTo>
                        <a:pt x="46749" y="95349"/>
                        <a:pt x="38571" y="86554"/>
                        <a:pt x="38571" y="72360"/>
                      </a:cubicBezTo>
                      <a:lnTo>
                        <a:pt x="38571" y="0"/>
                      </a:lnTo>
                      <a:lnTo>
                        <a:pt x="0" y="0"/>
                      </a:lnTo>
                      <a:lnTo>
                        <a:pt x="0" y="74983"/>
                      </a:lnTo>
                      <a:cubicBezTo>
                        <a:pt x="0" y="107074"/>
                        <a:pt x="19749" y="128057"/>
                        <a:pt x="54309" y="128057"/>
                      </a:cubicBezTo>
                      <a:close/>
                    </a:path>
                  </a:pathLst>
                </a:custGeom>
                <a:solidFill>
                  <a:srgbClr val="010101"/>
                </a:solidFill>
                <a:ln w="0" cap="flat">
                  <a:no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E425C020-F5CF-7765-E3DA-D1229A267550}"/>
                    </a:ext>
                  </a:extLst>
                </p:cNvPr>
                <p:cNvSpPr/>
                <p:nvPr/>
              </p:nvSpPr>
              <p:spPr>
                <a:xfrm>
                  <a:off x="9331122" y="457741"/>
                  <a:ext cx="111857" cy="131142"/>
                </a:xfrm>
                <a:custGeom>
                  <a:avLst/>
                  <a:gdLst>
                    <a:gd name="connsiteX0" fmla="*/ 111703 w 111857"/>
                    <a:gd name="connsiteY0" fmla="*/ 92263 h 131142"/>
                    <a:gd name="connsiteX1" fmla="*/ 62640 w 111857"/>
                    <a:gd name="connsiteY1" fmla="*/ 49680 h 131142"/>
                    <a:gd name="connsiteX2" fmla="*/ 43200 w 111857"/>
                    <a:gd name="connsiteY2" fmla="*/ 36103 h 131142"/>
                    <a:gd name="connsiteX3" fmla="*/ 58937 w 111857"/>
                    <a:gd name="connsiteY3" fmla="*/ 26383 h 131142"/>
                    <a:gd name="connsiteX4" fmla="*/ 89023 w 111857"/>
                    <a:gd name="connsiteY4" fmla="*/ 38571 h 131142"/>
                    <a:gd name="connsiteX5" fmla="*/ 91800 w 111857"/>
                    <a:gd name="connsiteY5" fmla="*/ 38571 h 131142"/>
                    <a:gd name="connsiteX6" fmla="*/ 108771 w 111857"/>
                    <a:gd name="connsiteY6" fmla="*/ 23606 h 131142"/>
                    <a:gd name="connsiteX7" fmla="*/ 108771 w 111857"/>
                    <a:gd name="connsiteY7" fmla="*/ 20829 h 131142"/>
                    <a:gd name="connsiteX8" fmla="*/ 56777 w 111857"/>
                    <a:gd name="connsiteY8" fmla="*/ 0 h 131142"/>
                    <a:gd name="connsiteX9" fmla="*/ 5246 w 111857"/>
                    <a:gd name="connsiteY9" fmla="*/ 37491 h 131142"/>
                    <a:gd name="connsiteX10" fmla="*/ 51531 w 111857"/>
                    <a:gd name="connsiteY10" fmla="*/ 77297 h 131142"/>
                    <a:gd name="connsiteX11" fmla="*/ 72977 w 111857"/>
                    <a:gd name="connsiteY11" fmla="*/ 93034 h 131142"/>
                    <a:gd name="connsiteX12" fmla="*/ 55543 w 111857"/>
                    <a:gd name="connsiteY12" fmla="*/ 104760 h 131142"/>
                    <a:gd name="connsiteX13" fmla="*/ 20211 w 111857"/>
                    <a:gd name="connsiteY13" fmla="*/ 88560 h 131142"/>
                    <a:gd name="connsiteX14" fmla="*/ 17434 w 111857"/>
                    <a:gd name="connsiteY14" fmla="*/ 88560 h 131142"/>
                    <a:gd name="connsiteX15" fmla="*/ 0 w 111857"/>
                    <a:gd name="connsiteY15" fmla="*/ 104297 h 131142"/>
                    <a:gd name="connsiteX16" fmla="*/ 0 w 111857"/>
                    <a:gd name="connsiteY16" fmla="*/ 107074 h 131142"/>
                    <a:gd name="connsiteX17" fmla="*/ 58011 w 111857"/>
                    <a:gd name="connsiteY17" fmla="*/ 131143 h 131142"/>
                    <a:gd name="connsiteX18" fmla="*/ 111857 w 111857"/>
                    <a:gd name="connsiteY18" fmla="*/ 921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111703" y="92263"/>
                      </a:moveTo>
                      <a:cubicBezTo>
                        <a:pt x="111703" y="64183"/>
                        <a:pt x="81463" y="56777"/>
                        <a:pt x="62640" y="49680"/>
                      </a:cubicBez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1" y="88560"/>
                      </a:cubicBezTo>
                      <a:lnTo>
                        <a:pt x="17434" y="88560"/>
                      </a:lnTo>
                      <a:lnTo>
                        <a:pt x="0" y="104297"/>
                      </a:lnTo>
                      <a:lnTo>
                        <a:pt x="0" y="107074"/>
                      </a:lnTo>
                      <a:cubicBezTo>
                        <a:pt x="12034" y="121577"/>
                        <a:pt x="32709" y="131143"/>
                        <a:pt x="58011" y="131143"/>
                      </a:cubicBezTo>
                      <a:cubicBezTo>
                        <a:pt x="89331" y="131143"/>
                        <a:pt x="111857" y="116640"/>
                        <a:pt x="111857" y="92109"/>
                      </a:cubicBezTo>
                      <a:close/>
                    </a:path>
                  </a:pathLst>
                </a:custGeom>
                <a:solidFill>
                  <a:srgbClr val="010101"/>
                </a:solidFill>
                <a:ln w="0" cap="flat">
                  <a:no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id="{102086FE-5102-D4C8-7CB3-BFFD86612CD9}"/>
                    </a:ext>
                  </a:extLst>
                </p:cNvPr>
                <p:cNvSpPr/>
                <p:nvPr/>
              </p:nvSpPr>
              <p:spPr>
                <a:xfrm>
                  <a:off x="9459179" y="460826"/>
                  <a:ext cx="38571" cy="125125"/>
                </a:xfrm>
                <a:custGeom>
                  <a:avLst/>
                  <a:gdLst>
                    <a:gd name="connsiteX0" fmla="*/ 0 w 38571"/>
                    <a:gd name="connsiteY0" fmla="*/ 0 h 125125"/>
                    <a:gd name="connsiteX1" fmla="*/ 38571 w 38571"/>
                    <a:gd name="connsiteY1" fmla="*/ 0 h 125125"/>
                    <a:gd name="connsiteX2" fmla="*/ 38571 w 38571"/>
                    <a:gd name="connsiteY2" fmla="*/ 125126 h 125125"/>
                    <a:gd name="connsiteX3" fmla="*/ 0 w 38571"/>
                    <a:gd name="connsiteY3" fmla="*/ 125126 h 125125"/>
                  </a:gdLst>
                  <a:ahLst/>
                  <a:cxnLst>
                    <a:cxn ang="0">
                      <a:pos x="connsiteX0" y="connsiteY0"/>
                    </a:cxn>
                    <a:cxn ang="0">
                      <a:pos x="connsiteX1" y="connsiteY1"/>
                    </a:cxn>
                    <a:cxn ang="0">
                      <a:pos x="connsiteX2" y="connsiteY2"/>
                    </a:cxn>
                    <a:cxn ang="0">
                      <a:pos x="connsiteX3" y="connsiteY3"/>
                    </a:cxn>
                  </a:cxnLst>
                  <a:rect l="l" t="t" r="r" b="b"/>
                  <a:pathLst>
                    <a:path w="38571" h="125125">
                      <a:moveTo>
                        <a:pt x="0" y="0"/>
                      </a:moveTo>
                      <a:lnTo>
                        <a:pt x="38571" y="0"/>
                      </a:lnTo>
                      <a:lnTo>
                        <a:pt x="38571" y="125126"/>
                      </a:lnTo>
                      <a:lnTo>
                        <a:pt x="0" y="125126"/>
                      </a:lnTo>
                      <a:close/>
                    </a:path>
                  </a:pathLst>
                </a:custGeom>
                <a:solidFill>
                  <a:srgbClr val="010101"/>
                </a:solidFill>
                <a:ln w="0" cap="flat">
                  <a:noFill/>
                  <a:prstDash val="solid"/>
                  <a:miter/>
                </a:ln>
              </p:spPr>
              <p:txBody>
                <a:bodyPr rtlCol="0" anchor="ctr"/>
                <a:lstStyle/>
                <a:p>
                  <a:endParaRPr lang="fr-FR"/>
                </a:p>
              </p:txBody>
            </p:sp>
            <p:sp>
              <p:nvSpPr>
                <p:cNvPr id="25" name="Forme libre : forme 24">
                  <a:extLst>
                    <a:ext uri="{FF2B5EF4-FFF2-40B4-BE49-F238E27FC236}">
                      <a16:creationId xmlns:a16="http://schemas.microsoft.com/office/drawing/2014/main" id="{C8FBFBF9-9826-9511-0C45-B5AB76B1165B}"/>
                    </a:ext>
                  </a:extLst>
                </p:cNvPr>
                <p:cNvSpPr/>
                <p:nvPr/>
              </p:nvSpPr>
              <p:spPr>
                <a:xfrm>
                  <a:off x="9519814" y="457895"/>
                  <a:ext cx="123891" cy="128057"/>
                </a:xfrm>
                <a:custGeom>
                  <a:avLst/>
                  <a:gdLst>
                    <a:gd name="connsiteX0" fmla="*/ 38880 w 123891"/>
                    <a:gd name="connsiteY0" fmla="*/ 56777 h 128057"/>
                    <a:gd name="connsiteX1" fmla="*/ 62331 w 123891"/>
                    <a:gd name="connsiteY1" fmla="*/ 32709 h 128057"/>
                    <a:gd name="connsiteX2" fmla="*/ 85166 w 123891"/>
                    <a:gd name="connsiteY2" fmla="*/ 56777 h 128057"/>
                    <a:gd name="connsiteX3" fmla="*/ 85166 w 123891"/>
                    <a:gd name="connsiteY3" fmla="*/ 128057 h 128057"/>
                    <a:gd name="connsiteX4" fmla="*/ 123891 w 123891"/>
                    <a:gd name="connsiteY4" fmla="*/ 128057 h 128057"/>
                    <a:gd name="connsiteX5" fmla="*/ 123891 w 123891"/>
                    <a:gd name="connsiteY5" fmla="*/ 54000 h 128057"/>
                    <a:gd name="connsiteX6" fmla="*/ 70817 w 123891"/>
                    <a:gd name="connsiteY6" fmla="*/ 0 h 128057"/>
                    <a:gd name="connsiteX7" fmla="*/ 30549 w 123891"/>
                    <a:gd name="connsiteY7" fmla="*/ 14040 h 128057"/>
                    <a:gd name="connsiteX8" fmla="*/ 0 w 123891"/>
                    <a:gd name="connsiteY8" fmla="*/ 0 h 128057"/>
                    <a:gd name="connsiteX9" fmla="*/ 0 w 123891"/>
                    <a:gd name="connsiteY9" fmla="*/ 128057 h 128057"/>
                    <a:gd name="connsiteX10" fmla="*/ 38726 w 123891"/>
                    <a:gd name="connsiteY10" fmla="*/ 128057 h 128057"/>
                    <a:gd name="connsiteX11" fmla="*/ 38726 w 123891"/>
                    <a:gd name="connsiteY11" fmla="*/ 56777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91" h="128057">
                      <a:moveTo>
                        <a:pt x="38880" y="56777"/>
                      </a:moveTo>
                      <a:cubicBezTo>
                        <a:pt x="38880" y="42737"/>
                        <a:pt x="47829" y="32709"/>
                        <a:pt x="62331" y="32709"/>
                      </a:cubicBezTo>
                      <a:cubicBezTo>
                        <a:pt x="76834" y="32709"/>
                        <a:pt x="85166" y="42737"/>
                        <a:pt x="85166" y="56777"/>
                      </a:cubicBezTo>
                      <a:lnTo>
                        <a:pt x="85166" y="128057"/>
                      </a:lnTo>
                      <a:lnTo>
                        <a:pt x="123891" y="128057"/>
                      </a:lnTo>
                      <a:lnTo>
                        <a:pt x="123891" y="54000"/>
                      </a:lnTo>
                      <a:cubicBezTo>
                        <a:pt x="123891" y="21291"/>
                        <a:pt x="102600" y="0"/>
                        <a:pt x="70817" y="0"/>
                      </a:cubicBezTo>
                      <a:cubicBezTo>
                        <a:pt x="54617" y="0"/>
                        <a:pt x="40731" y="5554"/>
                        <a:pt x="30549" y="14040"/>
                      </a:cubicBezTo>
                      <a:cubicBezTo>
                        <a:pt x="25611" y="4783"/>
                        <a:pt x="11571" y="0"/>
                        <a:pt x="0" y="0"/>
                      </a:cubicBezTo>
                      <a:lnTo>
                        <a:pt x="0" y="128057"/>
                      </a:lnTo>
                      <a:lnTo>
                        <a:pt x="38726" y="128057"/>
                      </a:lnTo>
                      <a:lnTo>
                        <a:pt x="38726" y="56777"/>
                      </a:lnTo>
                      <a:close/>
                    </a:path>
                  </a:pathLst>
                </a:custGeom>
                <a:solidFill>
                  <a:srgbClr val="010101"/>
                </a:solidFill>
                <a:ln w="0"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B8DB659F-D624-CD28-DE6F-513D548AAC28}"/>
                    </a:ext>
                  </a:extLst>
                </p:cNvPr>
                <p:cNvSpPr/>
                <p:nvPr/>
              </p:nvSpPr>
              <p:spPr>
                <a:xfrm>
                  <a:off x="9657899" y="457895"/>
                  <a:ext cx="133611" cy="131142"/>
                </a:xfrm>
                <a:custGeom>
                  <a:avLst/>
                  <a:gdLst>
                    <a:gd name="connsiteX0" fmla="*/ 70971 w 133611"/>
                    <a:gd name="connsiteY0" fmla="*/ 131143 h 131142"/>
                    <a:gd name="connsiteX1" fmla="*/ 127749 w 133611"/>
                    <a:gd name="connsiteY1" fmla="*/ 108309 h 131142"/>
                    <a:gd name="connsiteX2" fmla="*/ 127749 w 133611"/>
                    <a:gd name="connsiteY2" fmla="*/ 105531 h 131142"/>
                    <a:gd name="connsiteX3" fmla="*/ 110314 w 133611"/>
                    <a:gd name="connsiteY3" fmla="*/ 88714 h 131142"/>
                    <a:gd name="connsiteX4" fmla="*/ 107537 w 133611"/>
                    <a:gd name="connsiteY4" fmla="*/ 88714 h 131142"/>
                    <a:gd name="connsiteX5" fmla="*/ 72823 w 133611"/>
                    <a:gd name="connsiteY5" fmla="*/ 102446 h 131142"/>
                    <a:gd name="connsiteX6" fmla="*/ 37491 w 133611"/>
                    <a:gd name="connsiteY6" fmla="*/ 74983 h 131142"/>
                    <a:gd name="connsiteX7" fmla="*/ 132840 w 133611"/>
                    <a:gd name="connsiteY7" fmla="*/ 74983 h 131142"/>
                    <a:gd name="connsiteX8" fmla="*/ 133611 w 133611"/>
                    <a:gd name="connsiteY8" fmla="*/ 64800 h 131142"/>
                    <a:gd name="connsiteX9" fmla="*/ 67269 w 133611"/>
                    <a:gd name="connsiteY9" fmla="*/ 0 h 131142"/>
                    <a:gd name="connsiteX10" fmla="*/ 0 w 133611"/>
                    <a:gd name="connsiteY10" fmla="*/ 65726 h 131142"/>
                    <a:gd name="connsiteX11" fmla="*/ 70971 w 133611"/>
                    <a:gd name="connsiteY11" fmla="*/ 130989 h 131142"/>
                    <a:gd name="connsiteX12" fmla="*/ 66960 w 133611"/>
                    <a:gd name="connsiteY12" fmla="*/ 27309 h 131142"/>
                    <a:gd name="connsiteX13" fmla="*/ 96429 w 133611"/>
                    <a:gd name="connsiteY13" fmla="*/ 55080 h 131142"/>
                    <a:gd name="connsiteX14" fmla="*/ 37183 w 133611"/>
                    <a:gd name="connsiteY14" fmla="*/ 55080 h 131142"/>
                    <a:gd name="connsiteX15" fmla="*/ 66960 w 133611"/>
                    <a:gd name="connsiteY15" fmla="*/ 273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70971" y="131143"/>
                      </a:moveTo>
                      <a:cubicBezTo>
                        <a:pt x="90720" y="131143"/>
                        <a:pt x="113708" y="124817"/>
                        <a:pt x="127749" y="108309"/>
                      </a:cubicBezTo>
                      <a:lnTo>
                        <a:pt x="127749" y="105531"/>
                      </a:lnTo>
                      <a:lnTo>
                        <a:pt x="110314" y="88714"/>
                      </a:lnTo>
                      <a:lnTo>
                        <a:pt x="107537" y="88714"/>
                      </a:lnTo>
                      <a:cubicBezTo>
                        <a:pt x="99206" y="97663"/>
                        <a:pt x="86091" y="102446"/>
                        <a:pt x="72823" y="102446"/>
                      </a:cubicBezTo>
                      <a:cubicBezTo>
                        <a:pt x="55388" y="102446"/>
                        <a:pt x="39806" y="93651"/>
                        <a:pt x="37491" y="74983"/>
                      </a:cubicBezTo>
                      <a:lnTo>
                        <a:pt x="132840" y="74983"/>
                      </a:lnTo>
                      <a:cubicBezTo>
                        <a:pt x="133303" y="71743"/>
                        <a:pt x="133611" y="68503"/>
                        <a:pt x="133611" y="64800"/>
                      </a:cubicBezTo>
                      <a:cubicBezTo>
                        <a:pt x="133611" y="27000"/>
                        <a:pt x="107074" y="0"/>
                        <a:pt x="67269" y="0"/>
                      </a:cubicBezTo>
                      <a:cubicBezTo>
                        <a:pt x="27463" y="0"/>
                        <a:pt x="0" y="27463"/>
                        <a:pt x="0" y="65726"/>
                      </a:cubicBezTo>
                      <a:cubicBezTo>
                        <a:pt x="0" y="108463"/>
                        <a:pt x="33480" y="130989"/>
                        <a:pt x="70971" y="130989"/>
                      </a:cubicBezTo>
                      <a:close/>
                      <a:moveTo>
                        <a:pt x="66960" y="27309"/>
                      </a:moveTo>
                      <a:cubicBezTo>
                        <a:pt x="83160" y="27309"/>
                        <a:pt x="95040" y="37337"/>
                        <a:pt x="96429" y="55080"/>
                      </a:cubicBezTo>
                      <a:lnTo>
                        <a:pt x="37183" y="55080"/>
                      </a:lnTo>
                      <a:cubicBezTo>
                        <a:pt x="38417" y="37800"/>
                        <a:pt x="50451" y="27309"/>
                        <a:pt x="66960" y="27309"/>
                      </a:cubicBezTo>
                      <a:close/>
                    </a:path>
                  </a:pathLst>
                </a:custGeom>
                <a:solidFill>
                  <a:srgbClr val="010101"/>
                </a:solidFill>
                <a:ln w="0"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D654D907-6020-8E72-919B-1271DFF9A01D}"/>
                    </a:ext>
                  </a:extLst>
                </p:cNvPr>
                <p:cNvSpPr/>
                <p:nvPr/>
              </p:nvSpPr>
              <p:spPr>
                <a:xfrm>
                  <a:off x="9797528"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2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9"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2" y="88560"/>
                      </a:cubicBezTo>
                      <a:lnTo>
                        <a:pt x="17434" y="88560"/>
                      </a:lnTo>
                      <a:lnTo>
                        <a:pt x="0" y="104297"/>
                      </a:lnTo>
                      <a:lnTo>
                        <a:pt x="0" y="107074"/>
                      </a:lnTo>
                      <a:cubicBezTo>
                        <a:pt x="12034" y="121577"/>
                        <a:pt x="32709"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28" name="Forme libre : forme 27">
                  <a:extLst>
                    <a:ext uri="{FF2B5EF4-FFF2-40B4-BE49-F238E27FC236}">
                      <a16:creationId xmlns:a16="http://schemas.microsoft.com/office/drawing/2014/main" id="{6A6D34AC-C4D6-2886-145B-8307F48AAD1C}"/>
                    </a:ext>
                  </a:extLst>
                </p:cNvPr>
                <p:cNvSpPr/>
                <p:nvPr/>
              </p:nvSpPr>
              <p:spPr>
                <a:xfrm>
                  <a:off x="9915865"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1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8" y="104760"/>
                        <a:pt x="55543" y="104760"/>
                      </a:cubicBezTo>
                      <a:cubicBezTo>
                        <a:pt x="41503" y="104760"/>
                        <a:pt x="27771" y="97046"/>
                        <a:pt x="20211" y="88560"/>
                      </a:cubicBezTo>
                      <a:lnTo>
                        <a:pt x="17434" y="88560"/>
                      </a:lnTo>
                      <a:lnTo>
                        <a:pt x="0" y="104297"/>
                      </a:lnTo>
                      <a:lnTo>
                        <a:pt x="0" y="107074"/>
                      </a:lnTo>
                      <a:cubicBezTo>
                        <a:pt x="12034" y="121577"/>
                        <a:pt x="32708"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id="{D6E44121-AE32-4E80-9E17-90B5BF592639}"/>
                    </a:ext>
                  </a:extLst>
                </p:cNvPr>
                <p:cNvSpPr/>
                <p:nvPr/>
              </p:nvSpPr>
              <p:spPr>
                <a:xfrm>
                  <a:off x="9043688" y="609249"/>
                  <a:ext cx="113554" cy="162617"/>
                </a:xfrm>
                <a:custGeom>
                  <a:avLst/>
                  <a:gdLst>
                    <a:gd name="connsiteX0" fmla="*/ 0 w 113554"/>
                    <a:gd name="connsiteY0" fmla="*/ 162617 h 162617"/>
                    <a:gd name="connsiteX1" fmla="*/ 39034 w 113554"/>
                    <a:gd name="connsiteY1" fmla="*/ 162617 h 162617"/>
                    <a:gd name="connsiteX2" fmla="*/ 39034 w 113554"/>
                    <a:gd name="connsiteY2" fmla="*/ 97046 h 162617"/>
                    <a:gd name="connsiteX3" fmla="*/ 96120 w 113554"/>
                    <a:gd name="connsiteY3" fmla="*/ 97046 h 162617"/>
                    <a:gd name="connsiteX4" fmla="*/ 96120 w 113554"/>
                    <a:gd name="connsiteY4" fmla="*/ 66806 h 162617"/>
                    <a:gd name="connsiteX5" fmla="*/ 39034 w 113554"/>
                    <a:gd name="connsiteY5" fmla="*/ 66806 h 162617"/>
                    <a:gd name="connsiteX6" fmla="*/ 39034 w 113554"/>
                    <a:gd name="connsiteY6" fmla="*/ 31937 h 162617"/>
                    <a:gd name="connsiteX7" fmla="*/ 113554 w 113554"/>
                    <a:gd name="connsiteY7" fmla="*/ 31937 h 162617"/>
                    <a:gd name="connsiteX8" fmla="*/ 113554 w 113554"/>
                    <a:gd name="connsiteY8" fmla="*/ 0 h 162617"/>
                    <a:gd name="connsiteX9" fmla="*/ 0 w 113554"/>
                    <a:gd name="connsiteY9" fmla="*/ 0 h 162617"/>
                    <a:gd name="connsiteX10" fmla="*/ 0 w 113554"/>
                    <a:gd name="connsiteY10" fmla="*/ 162617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554" h="162617">
                      <a:moveTo>
                        <a:pt x="0" y="162617"/>
                      </a:moveTo>
                      <a:lnTo>
                        <a:pt x="39034" y="162617"/>
                      </a:lnTo>
                      <a:lnTo>
                        <a:pt x="39034" y="97046"/>
                      </a:lnTo>
                      <a:lnTo>
                        <a:pt x="96120" y="97046"/>
                      </a:lnTo>
                      <a:lnTo>
                        <a:pt x="96120" y="66806"/>
                      </a:lnTo>
                      <a:lnTo>
                        <a:pt x="39034" y="66806"/>
                      </a:lnTo>
                      <a:lnTo>
                        <a:pt x="39034" y="31937"/>
                      </a:lnTo>
                      <a:lnTo>
                        <a:pt x="113554" y="31937"/>
                      </a:lnTo>
                      <a:lnTo>
                        <a:pt x="113554" y="0"/>
                      </a:lnTo>
                      <a:lnTo>
                        <a:pt x="0" y="0"/>
                      </a:lnTo>
                      <a:lnTo>
                        <a:pt x="0" y="162617"/>
                      </a:lnTo>
                      <a:close/>
                    </a:path>
                  </a:pathLst>
                </a:custGeom>
                <a:solidFill>
                  <a:srgbClr val="010101"/>
                </a:solidFill>
                <a:ln w="0" cap="flat">
                  <a:noFill/>
                  <a:prstDash val="solid"/>
                  <a:miter/>
                </a:ln>
              </p:spPr>
              <p:txBody>
                <a:bodyPr rtlCol="0" anchor="ctr"/>
                <a:lstStyle/>
                <a:p>
                  <a:endParaRPr lang="fr-FR"/>
                </a:p>
              </p:txBody>
            </p:sp>
            <p:sp>
              <p:nvSpPr>
                <p:cNvPr id="30" name="Forme libre : forme 29">
                  <a:extLst>
                    <a:ext uri="{FF2B5EF4-FFF2-40B4-BE49-F238E27FC236}">
                      <a16:creationId xmlns:a16="http://schemas.microsoft.com/office/drawing/2014/main" id="{D03DEDBF-030C-F1B8-4785-FBDDA13C1961}"/>
                    </a:ext>
                  </a:extLst>
                </p:cNvPr>
                <p:cNvSpPr/>
                <p:nvPr/>
              </p:nvSpPr>
              <p:spPr>
                <a:xfrm>
                  <a:off x="9174831" y="643655"/>
                  <a:ext cx="89639" cy="128057"/>
                </a:xfrm>
                <a:custGeom>
                  <a:avLst/>
                  <a:gdLst>
                    <a:gd name="connsiteX0" fmla="*/ 88251 w 89639"/>
                    <a:gd name="connsiteY0" fmla="*/ 5246 h 128057"/>
                    <a:gd name="connsiteX1" fmla="*/ 65263 w 89639"/>
                    <a:gd name="connsiteY1" fmla="*/ 0 h 128057"/>
                    <a:gd name="connsiteX2" fmla="*/ 29314 w 89639"/>
                    <a:gd name="connsiteY2" fmla="*/ 15583 h 128057"/>
                    <a:gd name="connsiteX3" fmla="*/ 0 w 89639"/>
                    <a:gd name="connsiteY3" fmla="*/ 0 h 128057"/>
                    <a:gd name="connsiteX4" fmla="*/ 0 w 89639"/>
                    <a:gd name="connsiteY4" fmla="*/ 128057 h 128057"/>
                    <a:gd name="connsiteX5" fmla="*/ 38571 w 89639"/>
                    <a:gd name="connsiteY5" fmla="*/ 128057 h 128057"/>
                    <a:gd name="connsiteX6" fmla="*/ 38571 w 89639"/>
                    <a:gd name="connsiteY6" fmla="*/ 59709 h 128057"/>
                    <a:gd name="connsiteX7" fmla="*/ 62331 w 89639"/>
                    <a:gd name="connsiteY7" fmla="*/ 32709 h 128057"/>
                    <a:gd name="connsiteX8" fmla="*/ 79303 w 89639"/>
                    <a:gd name="connsiteY8" fmla="*/ 36720 h 128057"/>
                    <a:gd name="connsiteX9" fmla="*/ 81617 w 89639"/>
                    <a:gd name="connsiteY9" fmla="*/ 35486 h 128057"/>
                    <a:gd name="connsiteX10" fmla="*/ 89640 w 89639"/>
                    <a:gd name="connsiteY10" fmla="*/ 8023 h 128057"/>
                    <a:gd name="connsiteX11" fmla="*/ 88406 w 89639"/>
                    <a:gd name="connsiteY11" fmla="*/ 5246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39" h="128057">
                      <a:moveTo>
                        <a:pt x="88251" y="5246"/>
                      </a:moveTo>
                      <a:cubicBezTo>
                        <a:pt x="81000" y="1697"/>
                        <a:pt x="73749" y="0"/>
                        <a:pt x="65263" y="0"/>
                      </a:cubicBezTo>
                      <a:cubicBezTo>
                        <a:pt x="51223" y="0"/>
                        <a:pt x="38571" y="5709"/>
                        <a:pt x="29314" y="15583"/>
                      </a:cubicBezTo>
                      <a:cubicBezTo>
                        <a:pt x="24840" y="5400"/>
                        <a:pt x="10491" y="0"/>
                        <a:pt x="0" y="0"/>
                      </a:cubicBezTo>
                      <a:lnTo>
                        <a:pt x="0" y="128057"/>
                      </a:lnTo>
                      <a:lnTo>
                        <a:pt x="38571" y="128057"/>
                      </a:lnTo>
                      <a:lnTo>
                        <a:pt x="38571" y="59709"/>
                      </a:lnTo>
                      <a:cubicBezTo>
                        <a:pt x="38571" y="42274"/>
                        <a:pt x="49371" y="32709"/>
                        <a:pt x="62331" y="32709"/>
                      </a:cubicBezTo>
                      <a:cubicBezTo>
                        <a:pt x="68657" y="32709"/>
                        <a:pt x="73131" y="33634"/>
                        <a:pt x="79303" y="36720"/>
                      </a:cubicBezTo>
                      <a:lnTo>
                        <a:pt x="81617" y="35486"/>
                      </a:lnTo>
                      <a:lnTo>
                        <a:pt x="89640" y="8023"/>
                      </a:lnTo>
                      <a:lnTo>
                        <a:pt x="88406" y="5246"/>
                      </a:lnTo>
                      <a:close/>
                    </a:path>
                  </a:pathLst>
                </a:custGeom>
                <a:solidFill>
                  <a:srgbClr val="010101"/>
                </a:solidFill>
                <a:ln w="0"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id="{B336FD71-2C72-43B3-F9F9-8EBB2B822088}"/>
                    </a:ext>
                  </a:extLst>
                </p:cNvPr>
                <p:cNvSpPr/>
                <p:nvPr/>
              </p:nvSpPr>
              <p:spPr>
                <a:xfrm>
                  <a:off x="9261077" y="643500"/>
                  <a:ext cx="122194" cy="131142"/>
                </a:xfrm>
                <a:custGeom>
                  <a:avLst/>
                  <a:gdLst>
                    <a:gd name="connsiteX0" fmla="*/ 61406 w 122194"/>
                    <a:gd name="connsiteY0" fmla="*/ 154 h 131142"/>
                    <a:gd name="connsiteX1" fmla="*/ 7406 w 122194"/>
                    <a:gd name="connsiteY1" fmla="*/ 20366 h 131142"/>
                    <a:gd name="connsiteX2" fmla="*/ 7406 w 122194"/>
                    <a:gd name="connsiteY2" fmla="*/ 23143 h 131142"/>
                    <a:gd name="connsiteX3" fmla="*/ 24686 w 122194"/>
                    <a:gd name="connsiteY3" fmla="*/ 39651 h 131142"/>
                    <a:gd name="connsiteX4" fmla="*/ 27463 w 122194"/>
                    <a:gd name="connsiteY4" fmla="*/ 39651 h 131142"/>
                    <a:gd name="connsiteX5" fmla="*/ 57240 w 122194"/>
                    <a:gd name="connsiteY5" fmla="*/ 27617 h 131142"/>
                    <a:gd name="connsiteX6" fmla="*/ 84549 w 122194"/>
                    <a:gd name="connsiteY6" fmla="*/ 49063 h 131142"/>
                    <a:gd name="connsiteX7" fmla="*/ 84549 w 122194"/>
                    <a:gd name="connsiteY7" fmla="*/ 54617 h 131142"/>
                    <a:gd name="connsiteX8" fmla="*/ 56314 w 122194"/>
                    <a:gd name="connsiteY8" fmla="*/ 50143 h 131142"/>
                    <a:gd name="connsiteX9" fmla="*/ 0 w 122194"/>
                    <a:gd name="connsiteY9" fmla="*/ 90103 h 131142"/>
                    <a:gd name="connsiteX10" fmla="*/ 50760 w 122194"/>
                    <a:gd name="connsiteY10" fmla="*/ 131143 h 131142"/>
                    <a:gd name="connsiteX11" fmla="*/ 92109 w 122194"/>
                    <a:gd name="connsiteY11" fmla="*/ 116949 h 131142"/>
                    <a:gd name="connsiteX12" fmla="*/ 122194 w 122194"/>
                    <a:gd name="connsiteY12" fmla="*/ 131143 h 131142"/>
                    <a:gd name="connsiteX13" fmla="*/ 122194 w 122194"/>
                    <a:gd name="connsiteY13" fmla="*/ 48600 h 131142"/>
                    <a:gd name="connsiteX14" fmla="*/ 61714 w 122194"/>
                    <a:gd name="connsiteY14" fmla="*/ 0 h 131142"/>
                    <a:gd name="connsiteX15" fmla="*/ 84394 w 122194"/>
                    <a:gd name="connsiteY15" fmla="*/ 85474 h 131142"/>
                    <a:gd name="connsiteX16" fmla="*/ 59091 w 122194"/>
                    <a:gd name="connsiteY16" fmla="*/ 106766 h 131142"/>
                    <a:gd name="connsiteX17" fmla="*/ 37800 w 122194"/>
                    <a:gd name="connsiteY17" fmla="*/ 89949 h 131142"/>
                    <a:gd name="connsiteX18" fmla="*/ 62023 w 122194"/>
                    <a:gd name="connsiteY18" fmla="*/ 72669 h 131142"/>
                    <a:gd name="connsiteX19" fmla="*/ 84240 w 122194"/>
                    <a:gd name="connsiteY19" fmla="*/ 76989 h 131142"/>
                    <a:gd name="connsiteX20" fmla="*/ 84240 w 122194"/>
                    <a:gd name="connsiteY20" fmla="*/ 8547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194" h="131142">
                      <a:moveTo>
                        <a:pt x="61406" y="154"/>
                      </a:moveTo>
                      <a:cubicBezTo>
                        <a:pt x="38571" y="154"/>
                        <a:pt x="20674" y="7869"/>
                        <a:pt x="7406" y="20366"/>
                      </a:cubicBezTo>
                      <a:lnTo>
                        <a:pt x="7406" y="23143"/>
                      </a:lnTo>
                      <a:lnTo>
                        <a:pt x="24686" y="39651"/>
                      </a:lnTo>
                      <a:lnTo>
                        <a:pt x="27463" y="39651"/>
                      </a:lnTo>
                      <a:cubicBezTo>
                        <a:pt x="34251" y="33171"/>
                        <a:pt x="44434" y="27617"/>
                        <a:pt x="57240" y="27617"/>
                      </a:cubicBezTo>
                      <a:cubicBezTo>
                        <a:pt x="72514" y="27617"/>
                        <a:pt x="84549" y="35640"/>
                        <a:pt x="84549" y="49063"/>
                      </a:cubicBezTo>
                      <a:lnTo>
                        <a:pt x="84549" y="54617"/>
                      </a:lnTo>
                      <a:cubicBezTo>
                        <a:pt x="76526" y="51840"/>
                        <a:pt x="67577" y="50143"/>
                        <a:pt x="56314" y="50143"/>
                      </a:cubicBezTo>
                      <a:cubicBezTo>
                        <a:pt x="25611" y="50143"/>
                        <a:pt x="0" y="62949"/>
                        <a:pt x="0" y="90103"/>
                      </a:cubicBezTo>
                      <a:cubicBezTo>
                        <a:pt x="0" y="117257"/>
                        <a:pt x="23451" y="131143"/>
                        <a:pt x="50760" y="131143"/>
                      </a:cubicBezTo>
                      <a:cubicBezTo>
                        <a:pt x="67269" y="131143"/>
                        <a:pt x="81463" y="125589"/>
                        <a:pt x="92109" y="116949"/>
                      </a:cubicBezTo>
                      <a:cubicBezTo>
                        <a:pt x="97354" y="126514"/>
                        <a:pt x="110931" y="131143"/>
                        <a:pt x="122194" y="131143"/>
                      </a:cubicBezTo>
                      <a:lnTo>
                        <a:pt x="122194" y="48600"/>
                      </a:lnTo>
                      <a:cubicBezTo>
                        <a:pt x="122194" y="13114"/>
                        <a:pt x="90720" y="0"/>
                        <a:pt x="61714" y="0"/>
                      </a:cubicBezTo>
                      <a:close/>
                      <a:moveTo>
                        <a:pt x="84394" y="85474"/>
                      </a:moveTo>
                      <a:cubicBezTo>
                        <a:pt x="84394" y="97200"/>
                        <a:pt x="73131" y="106766"/>
                        <a:pt x="59091" y="106766"/>
                      </a:cubicBezTo>
                      <a:cubicBezTo>
                        <a:pt x="48137" y="106766"/>
                        <a:pt x="37800" y="100749"/>
                        <a:pt x="37800" y="89949"/>
                      </a:cubicBezTo>
                      <a:cubicBezTo>
                        <a:pt x="37800" y="79149"/>
                        <a:pt x="46594" y="72669"/>
                        <a:pt x="62023" y="72669"/>
                      </a:cubicBezTo>
                      <a:cubicBezTo>
                        <a:pt x="71280" y="72669"/>
                        <a:pt x="79457" y="75137"/>
                        <a:pt x="84240" y="76989"/>
                      </a:cubicBezTo>
                      <a:lnTo>
                        <a:pt x="84240" y="85474"/>
                      </a:lnTo>
                      <a:close/>
                    </a:path>
                  </a:pathLst>
                </a:custGeom>
                <a:solidFill>
                  <a:srgbClr val="010101"/>
                </a:solidFill>
                <a:ln w="0" cap="flat">
                  <a:noFill/>
                  <a:prstDash val="solid"/>
                  <a:miter/>
                </a:ln>
              </p:spPr>
              <p:txBody>
                <a:bodyPr rtlCol="0" anchor="ctr"/>
                <a:lstStyle/>
                <a:p>
                  <a:endParaRPr lang="fr-FR"/>
                </a:p>
              </p:txBody>
            </p:sp>
            <p:sp>
              <p:nvSpPr>
                <p:cNvPr id="32" name="Forme libre : forme 31">
                  <a:extLst>
                    <a:ext uri="{FF2B5EF4-FFF2-40B4-BE49-F238E27FC236}">
                      <a16:creationId xmlns:a16="http://schemas.microsoft.com/office/drawing/2014/main" id="{168B64DD-7BCA-EA14-3FCA-670B3167027D}"/>
                    </a:ext>
                  </a:extLst>
                </p:cNvPr>
                <p:cNvSpPr/>
                <p:nvPr/>
              </p:nvSpPr>
              <p:spPr>
                <a:xfrm>
                  <a:off x="9543111" y="643655"/>
                  <a:ext cx="120960" cy="131142"/>
                </a:xfrm>
                <a:custGeom>
                  <a:avLst/>
                  <a:gdLst>
                    <a:gd name="connsiteX0" fmla="*/ 68966 w 120960"/>
                    <a:gd name="connsiteY0" fmla="*/ 0 h 131142"/>
                    <a:gd name="connsiteX1" fmla="*/ 0 w 120960"/>
                    <a:gd name="connsiteY1" fmla="*/ 65571 h 131142"/>
                    <a:gd name="connsiteX2" fmla="*/ 68966 w 120960"/>
                    <a:gd name="connsiteY2" fmla="*/ 131143 h 131142"/>
                    <a:gd name="connsiteX3" fmla="*/ 120806 w 120960"/>
                    <a:gd name="connsiteY3" fmla="*/ 109080 h 131142"/>
                    <a:gd name="connsiteX4" fmla="*/ 120806 w 120960"/>
                    <a:gd name="connsiteY4" fmla="*/ 106303 h 131142"/>
                    <a:gd name="connsiteX5" fmla="*/ 99360 w 120960"/>
                    <a:gd name="connsiteY5" fmla="*/ 86554 h 131142"/>
                    <a:gd name="connsiteX6" fmla="*/ 96429 w 120960"/>
                    <a:gd name="connsiteY6" fmla="*/ 86554 h 131142"/>
                    <a:gd name="connsiteX7" fmla="*/ 70971 w 120960"/>
                    <a:gd name="connsiteY7" fmla="*/ 98126 h 131142"/>
                    <a:gd name="connsiteX8" fmla="*/ 39497 w 120960"/>
                    <a:gd name="connsiteY8" fmla="*/ 65571 h 131142"/>
                    <a:gd name="connsiteX9" fmla="*/ 70817 w 120960"/>
                    <a:gd name="connsiteY9" fmla="*/ 33017 h 131142"/>
                    <a:gd name="connsiteX10" fmla="*/ 96583 w 120960"/>
                    <a:gd name="connsiteY10" fmla="*/ 44589 h 131142"/>
                    <a:gd name="connsiteX11" fmla="*/ 99514 w 120960"/>
                    <a:gd name="connsiteY11" fmla="*/ 44589 h 131142"/>
                    <a:gd name="connsiteX12" fmla="*/ 120960 w 120960"/>
                    <a:gd name="connsiteY12" fmla="*/ 24840 h 131142"/>
                    <a:gd name="connsiteX13" fmla="*/ 120960 w 120960"/>
                    <a:gd name="connsiteY13" fmla="*/ 22063 h 131142"/>
                    <a:gd name="connsiteX14" fmla="*/ 69120 w 120960"/>
                    <a:gd name="connsiteY14" fmla="*/ 0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0" h="131142">
                      <a:moveTo>
                        <a:pt x="68966" y="0"/>
                      </a:moveTo>
                      <a:cubicBezTo>
                        <a:pt x="29160" y="0"/>
                        <a:pt x="0" y="27771"/>
                        <a:pt x="0" y="65571"/>
                      </a:cubicBezTo>
                      <a:cubicBezTo>
                        <a:pt x="0" y="103371"/>
                        <a:pt x="29314" y="131143"/>
                        <a:pt x="68966" y="131143"/>
                      </a:cubicBezTo>
                      <a:cubicBezTo>
                        <a:pt x="91954" y="131143"/>
                        <a:pt x="109543" y="121577"/>
                        <a:pt x="120806" y="109080"/>
                      </a:cubicBezTo>
                      <a:lnTo>
                        <a:pt x="120806" y="106303"/>
                      </a:lnTo>
                      <a:lnTo>
                        <a:pt x="99360" y="86554"/>
                      </a:lnTo>
                      <a:lnTo>
                        <a:pt x="96429" y="86554"/>
                      </a:lnTo>
                      <a:cubicBezTo>
                        <a:pt x="90103" y="94269"/>
                        <a:pt x="80846" y="98126"/>
                        <a:pt x="70971" y="98126"/>
                      </a:cubicBezTo>
                      <a:cubicBezTo>
                        <a:pt x="51686" y="98126"/>
                        <a:pt x="39497" y="84549"/>
                        <a:pt x="39497" y="65571"/>
                      </a:cubicBezTo>
                      <a:cubicBezTo>
                        <a:pt x="39497" y="46594"/>
                        <a:pt x="52303" y="33017"/>
                        <a:pt x="70817" y="33017"/>
                      </a:cubicBezTo>
                      <a:cubicBezTo>
                        <a:pt x="81309" y="33017"/>
                        <a:pt x="90257" y="37337"/>
                        <a:pt x="96583" y="44589"/>
                      </a:cubicBezTo>
                      <a:lnTo>
                        <a:pt x="99514" y="44589"/>
                      </a:lnTo>
                      <a:lnTo>
                        <a:pt x="120960" y="24840"/>
                      </a:lnTo>
                      <a:lnTo>
                        <a:pt x="120960" y="22063"/>
                      </a:lnTo>
                      <a:cubicBezTo>
                        <a:pt x="109697" y="9566"/>
                        <a:pt x="92263" y="0"/>
                        <a:pt x="69120" y="0"/>
                      </a:cubicBezTo>
                      <a:close/>
                    </a:path>
                  </a:pathLst>
                </a:custGeom>
                <a:solidFill>
                  <a:srgbClr val="010101"/>
                </a:solidFill>
                <a:ln w="0" cap="flat">
                  <a:noFill/>
                  <a:prstDash val="solid"/>
                  <a:miter/>
                </a:ln>
              </p:spPr>
              <p:txBody>
                <a:bodyPr rtlCol="0" anchor="ctr"/>
                <a:lstStyle/>
                <a:p>
                  <a:endParaRPr lang="fr-FR"/>
                </a:p>
              </p:txBody>
            </p:sp>
            <p:sp>
              <p:nvSpPr>
                <p:cNvPr id="33" name="Forme libre : forme 32">
                  <a:extLst>
                    <a:ext uri="{FF2B5EF4-FFF2-40B4-BE49-F238E27FC236}">
                      <a16:creationId xmlns:a16="http://schemas.microsoft.com/office/drawing/2014/main" id="{3B6F9E60-1A8D-1D5D-30D2-29D630940798}"/>
                    </a:ext>
                  </a:extLst>
                </p:cNvPr>
                <p:cNvSpPr/>
                <p:nvPr/>
              </p:nvSpPr>
              <p:spPr>
                <a:xfrm>
                  <a:off x="9667619" y="643500"/>
                  <a:ext cx="133611" cy="131142"/>
                </a:xfrm>
                <a:custGeom>
                  <a:avLst/>
                  <a:gdLst>
                    <a:gd name="connsiteX0" fmla="*/ 67269 w 133611"/>
                    <a:gd name="connsiteY0" fmla="*/ 154 h 131142"/>
                    <a:gd name="connsiteX1" fmla="*/ 0 w 133611"/>
                    <a:gd name="connsiteY1" fmla="*/ 65880 h 131142"/>
                    <a:gd name="connsiteX2" fmla="*/ 70971 w 133611"/>
                    <a:gd name="connsiteY2" fmla="*/ 131143 h 131142"/>
                    <a:gd name="connsiteX3" fmla="*/ 127749 w 133611"/>
                    <a:gd name="connsiteY3" fmla="*/ 108309 h 131142"/>
                    <a:gd name="connsiteX4" fmla="*/ 127749 w 133611"/>
                    <a:gd name="connsiteY4" fmla="*/ 105531 h 131142"/>
                    <a:gd name="connsiteX5" fmla="*/ 110314 w 133611"/>
                    <a:gd name="connsiteY5" fmla="*/ 88714 h 131142"/>
                    <a:gd name="connsiteX6" fmla="*/ 107537 w 133611"/>
                    <a:gd name="connsiteY6" fmla="*/ 88714 h 131142"/>
                    <a:gd name="connsiteX7" fmla="*/ 72823 w 133611"/>
                    <a:gd name="connsiteY7" fmla="*/ 102446 h 131142"/>
                    <a:gd name="connsiteX8" fmla="*/ 37491 w 133611"/>
                    <a:gd name="connsiteY8" fmla="*/ 74983 h 131142"/>
                    <a:gd name="connsiteX9" fmla="*/ 132840 w 133611"/>
                    <a:gd name="connsiteY9" fmla="*/ 74983 h 131142"/>
                    <a:gd name="connsiteX10" fmla="*/ 133611 w 133611"/>
                    <a:gd name="connsiteY10" fmla="*/ 64800 h 131142"/>
                    <a:gd name="connsiteX11" fmla="*/ 67269 w 133611"/>
                    <a:gd name="connsiteY11" fmla="*/ 0 h 131142"/>
                    <a:gd name="connsiteX12" fmla="*/ 37337 w 133611"/>
                    <a:gd name="connsiteY12" fmla="*/ 55234 h 131142"/>
                    <a:gd name="connsiteX13" fmla="*/ 67114 w 133611"/>
                    <a:gd name="connsiteY13" fmla="*/ 27463 h 131142"/>
                    <a:gd name="connsiteX14" fmla="*/ 96583 w 133611"/>
                    <a:gd name="connsiteY14" fmla="*/ 55234 h 131142"/>
                    <a:gd name="connsiteX15" fmla="*/ 37337 w 133611"/>
                    <a:gd name="connsiteY15" fmla="*/ 5523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67269" y="154"/>
                      </a:moveTo>
                      <a:cubicBezTo>
                        <a:pt x="27000" y="154"/>
                        <a:pt x="0" y="27617"/>
                        <a:pt x="0" y="65880"/>
                      </a:cubicBezTo>
                      <a:cubicBezTo>
                        <a:pt x="0" y="108617"/>
                        <a:pt x="33480" y="131143"/>
                        <a:pt x="70971" y="131143"/>
                      </a:cubicBezTo>
                      <a:cubicBezTo>
                        <a:pt x="90720" y="131143"/>
                        <a:pt x="113709" y="124817"/>
                        <a:pt x="127749" y="108309"/>
                      </a:cubicBezTo>
                      <a:lnTo>
                        <a:pt x="127749" y="105531"/>
                      </a:lnTo>
                      <a:lnTo>
                        <a:pt x="110314" y="88714"/>
                      </a:lnTo>
                      <a:lnTo>
                        <a:pt x="107537" y="88714"/>
                      </a:lnTo>
                      <a:cubicBezTo>
                        <a:pt x="99206" y="97663"/>
                        <a:pt x="86091" y="102446"/>
                        <a:pt x="72823" y="102446"/>
                      </a:cubicBezTo>
                      <a:cubicBezTo>
                        <a:pt x="55389" y="102446"/>
                        <a:pt x="39806" y="93651"/>
                        <a:pt x="37491" y="74983"/>
                      </a:cubicBezTo>
                      <a:lnTo>
                        <a:pt x="132840" y="74983"/>
                      </a:lnTo>
                      <a:cubicBezTo>
                        <a:pt x="133303" y="71743"/>
                        <a:pt x="133611" y="68503"/>
                        <a:pt x="133611" y="64800"/>
                      </a:cubicBezTo>
                      <a:cubicBezTo>
                        <a:pt x="133611" y="27000"/>
                        <a:pt x="107074" y="0"/>
                        <a:pt x="67269" y="0"/>
                      </a:cubicBezTo>
                      <a:close/>
                      <a:moveTo>
                        <a:pt x="37337" y="55234"/>
                      </a:moveTo>
                      <a:cubicBezTo>
                        <a:pt x="38571" y="37954"/>
                        <a:pt x="50606" y="27463"/>
                        <a:pt x="67114" y="27463"/>
                      </a:cubicBezTo>
                      <a:cubicBezTo>
                        <a:pt x="83623" y="27463"/>
                        <a:pt x="95194" y="37491"/>
                        <a:pt x="96583" y="55234"/>
                      </a:cubicBezTo>
                      <a:lnTo>
                        <a:pt x="37337" y="55234"/>
                      </a:lnTo>
                      <a:close/>
                    </a:path>
                  </a:pathLst>
                </a:custGeom>
                <a:solidFill>
                  <a:srgbClr val="010101"/>
                </a:solidFill>
                <a:ln w="0"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08D0E656-367F-A8F2-2348-D342326468B9}"/>
                    </a:ext>
                  </a:extLst>
                </p:cNvPr>
                <p:cNvSpPr/>
                <p:nvPr/>
              </p:nvSpPr>
              <p:spPr>
                <a:xfrm>
                  <a:off x="9405179" y="643655"/>
                  <a:ext cx="123737" cy="128057"/>
                </a:xfrm>
                <a:custGeom>
                  <a:avLst/>
                  <a:gdLst>
                    <a:gd name="connsiteX0" fmla="*/ 70817 w 123737"/>
                    <a:gd name="connsiteY0" fmla="*/ 0 h 128057"/>
                    <a:gd name="connsiteX1" fmla="*/ 30549 w 123737"/>
                    <a:gd name="connsiteY1" fmla="*/ 14040 h 128057"/>
                    <a:gd name="connsiteX2" fmla="*/ 0 w 123737"/>
                    <a:gd name="connsiteY2" fmla="*/ 0 h 128057"/>
                    <a:gd name="connsiteX3" fmla="*/ 0 w 123737"/>
                    <a:gd name="connsiteY3" fmla="*/ 128057 h 128057"/>
                    <a:gd name="connsiteX4" fmla="*/ 38726 w 123737"/>
                    <a:gd name="connsiteY4" fmla="*/ 128057 h 128057"/>
                    <a:gd name="connsiteX5" fmla="*/ 38726 w 123737"/>
                    <a:gd name="connsiteY5" fmla="*/ 56777 h 128057"/>
                    <a:gd name="connsiteX6" fmla="*/ 62177 w 123737"/>
                    <a:gd name="connsiteY6" fmla="*/ 32709 h 128057"/>
                    <a:gd name="connsiteX7" fmla="*/ 85011 w 123737"/>
                    <a:gd name="connsiteY7" fmla="*/ 56777 h 128057"/>
                    <a:gd name="connsiteX8" fmla="*/ 85011 w 123737"/>
                    <a:gd name="connsiteY8" fmla="*/ 128057 h 128057"/>
                    <a:gd name="connsiteX9" fmla="*/ 123737 w 123737"/>
                    <a:gd name="connsiteY9" fmla="*/ 128057 h 128057"/>
                    <a:gd name="connsiteX10" fmla="*/ 123737 w 123737"/>
                    <a:gd name="connsiteY10" fmla="*/ 54000 h 128057"/>
                    <a:gd name="connsiteX11" fmla="*/ 70663 w 123737"/>
                    <a:gd name="connsiteY11" fmla="*/ 0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737" h="128057">
                      <a:moveTo>
                        <a:pt x="70817" y="0"/>
                      </a:moveTo>
                      <a:cubicBezTo>
                        <a:pt x="54617" y="0"/>
                        <a:pt x="40731" y="5554"/>
                        <a:pt x="30549" y="14040"/>
                      </a:cubicBezTo>
                      <a:cubicBezTo>
                        <a:pt x="25611" y="4783"/>
                        <a:pt x="11571" y="0"/>
                        <a:pt x="0" y="0"/>
                      </a:cubicBezTo>
                      <a:lnTo>
                        <a:pt x="0" y="128057"/>
                      </a:lnTo>
                      <a:lnTo>
                        <a:pt x="38726" y="128057"/>
                      </a:lnTo>
                      <a:lnTo>
                        <a:pt x="38726" y="56777"/>
                      </a:lnTo>
                      <a:cubicBezTo>
                        <a:pt x="38726" y="42737"/>
                        <a:pt x="47674" y="32709"/>
                        <a:pt x="62177" y="32709"/>
                      </a:cubicBezTo>
                      <a:cubicBezTo>
                        <a:pt x="76680" y="32709"/>
                        <a:pt x="85011" y="42737"/>
                        <a:pt x="85011" y="56777"/>
                      </a:cubicBezTo>
                      <a:lnTo>
                        <a:pt x="85011" y="128057"/>
                      </a:lnTo>
                      <a:lnTo>
                        <a:pt x="123737" y="128057"/>
                      </a:lnTo>
                      <a:lnTo>
                        <a:pt x="123737" y="54000"/>
                      </a:lnTo>
                      <a:cubicBezTo>
                        <a:pt x="123737" y="21291"/>
                        <a:pt x="102446" y="0"/>
                        <a:pt x="70663" y="0"/>
                      </a:cubicBezTo>
                      <a:close/>
                    </a:path>
                  </a:pathLst>
                </a:custGeom>
                <a:solidFill>
                  <a:srgbClr val="010101"/>
                </a:solidFill>
                <a:ln w="0" cap="flat">
                  <a:noFill/>
                  <a:prstDash val="solid"/>
                  <a:miter/>
                </a:ln>
              </p:spPr>
              <p:txBody>
                <a:bodyPr rtlCol="0" anchor="ctr"/>
                <a:lstStyle/>
                <a:p>
                  <a:endParaRPr lang="fr-FR"/>
                </a:p>
              </p:txBody>
            </p:sp>
          </p:grpSp>
          <p:sp>
            <p:nvSpPr>
              <p:cNvPr id="20" name="Forme libre : forme 19">
                <a:extLst>
                  <a:ext uri="{FF2B5EF4-FFF2-40B4-BE49-F238E27FC236}">
                    <a16:creationId xmlns:a16="http://schemas.microsoft.com/office/drawing/2014/main" id="{303E4472-5C7D-3081-1A72-2D1464A68439}"/>
                  </a:ext>
                </a:extLst>
              </p:cNvPr>
              <p:cNvSpPr/>
              <p:nvPr/>
            </p:nvSpPr>
            <p:spPr>
              <a:xfrm>
                <a:off x="9456094" y="402043"/>
                <a:ext cx="44588" cy="44588"/>
              </a:xfrm>
              <a:custGeom>
                <a:avLst/>
                <a:gdLst>
                  <a:gd name="connsiteX0" fmla="*/ 22217 w 44588"/>
                  <a:gd name="connsiteY0" fmla="*/ 44589 h 44588"/>
                  <a:gd name="connsiteX1" fmla="*/ 44589 w 44588"/>
                  <a:gd name="connsiteY1" fmla="*/ 22371 h 44588"/>
                  <a:gd name="connsiteX2" fmla="*/ 22217 w 44588"/>
                  <a:gd name="connsiteY2" fmla="*/ 0 h 44588"/>
                  <a:gd name="connsiteX3" fmla="*/ 0 w 44588"/>
                  <a:gd name="connsiteY3" fmla="*/ 22371 h 44588"/>
                  <a:gd name="connsiteX4" fmla="*/ 22217 w 44588"/>
                  <a:gd name="connsiteY4" fmla="*/ 44589 h 4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8" h="44588">
                    <a:moveTo>
                      <a:pt x="22217" y="44589"/>
                    </a:moveTo>
                    <a:cubicBezTo>
                      <a:pt x="34560" y="44589"/>
                      <a:pt x="44589" y="34714"/>
                      <a:pt x="44589" y="22371"/>
                    </a:cubicBezTo>
                    <a:cubicBezTo>
                      <a:pt x="44589" y="10029"/>
                      <a:pt x="34560" y="0"/>
                      <a:pt x="22217" y="0"/>
                    </a:cubicBezTo>
                    <a:cubicBezTo>
                      <a:pt x="9874" y="0"/>
                      <a:pt x="0" y="10029"/>
                      <a:pt x="0" y="22371"/>
                    </a:cubicBezTo>
                    <a:cubicBezTo>
                      <a:pt x="0" y="34714"/>
                      <a:pt x="9874" y="44589"/>
                      <a:pt x="22217" y="44589"/>
                    </a:cubicBezTo>
                    <a:close/>
                  </a:path>
                </a:pathLst>
              </a:custGeom>
              <a:solidFill>
                <a:srgbClr val="010101"/>
              </a:solidFill>
              <a:ln w="0" cap="flat">
                <a:noFill/>
                <a:prstDash val="solid"/>
                <a:miter/>
              </a:ln>
            </p:spPr>
            <p:txBody>
              <a:bodyPr rtlCol="0" anchor="ctr"/>
              <a:lstStyle/>
              <a:p>
                <a:endParaRPr lang="fr-FR"/>
              </a:p>
            </p:txBody>
          </p:sp>
        </p:grpSp>
      </p:grpSp>
      <p:sp>
        <p:nvSpPr>
          <p:cNvPr id="37" name="ZoneTexte 36">
            <a:extLst>
              <a:ext uri="{FF2B5EF4-FFF2-40B4-BE49-F238E27FC236}">
                <a16:creationId xmlns:a16="http://schemas.microsoft.com/office/drawing/2014/main" id="{E5035B51-89F5-648D-0722-381D0C995F39}"/>
              </a:ext>
            </a:extLst>
          </p:cNvPr>
          <p:cNvSpPr txBox="1"/>
          <p:nvPr userDrawn="1"/>
        </p:nvSpPr>
        <p:spPr>
          <a:xfrm>
            <a:off x="3410340" y="4413567"/>
            <a:ext cx="637995" cy="184666"/>
          </a:xfrm>
          <a:prstGeom prst="rect">
            <a:avLst/>
          </a:prstGeom>
          <a:noFill/>
        </p:spPr>
        <p:txBody>
          <a:bodyPr wrap="none" lIns="0" tIns="0" rIns="0" bIns="0" rtlCol="0">
            <a:spAutoFit/>
          </a:bodyPr>
          <a:lstStyle/>
          <a:p>
            <a:pPr algn="l"/>
            <a:r>
              <a:rPr lang="fr-FR" sz="1200">
                <a:solidFill>
                  <a:srgbClr val="E10814"/>
                </a:solidFill>
              </a:rPr>
              <a:t>225/8/20</a:t>
            </a:r>
          </a:p>
        </p:txBody>
      </p:sp>
      <p:sp>
        <p:nvSpPr>
          <p:cNvPr id="38" name="ZoneTexte 37">
            <a:extLst>
              <a:ext uri="{FF2B5EF4-FFF2-40B4-BE49-F238E27FC236}">
                <a16:creationId xmlns:a16="http://schemas.microsoft.com/office/drawing/2014/main" id="{2596C1CC-63E3-052B-CA87-75DA6753983C}"/>
              </a:ext>
            </a:extLst>
          </p:cNvPr>
          <p:cNvSpPr txBox="1"/>
          <p:nvPr userDrawn="1"/>
        </p:nvSpPr>
        <p:spPr>
          <a:xfrm>
            <a:off x="3306360" y="5103869"/>
            <a:ext cx="636393" cy="184666"/>
          </a:xfrm>
          <a:prstGeom prst="rect">
            <a:avLst/>
          </a:prstGeom>
          <a:noFill/>
        </p:spPr>
        <p:txBody>
          <a:bodyPr wrap="none" lIns="0" tIns="0" rIns="0" bIns="0" rtlCol="0">
            <a:spAutoFit/>
          </a:bodyPr>
          <a:lstStyle/>
          <a:p>
            <a:pPr algn="l"/>
            <a:r>
              <a:rPr lang="fr-FR" sz="1200">
                <a:solidFill>
                  <a:srgbClr val="293273"/>
                </a:solidFill>
              </a:rPr>
              <a:t>41/50/115</a:t>
            </a:r>
          </a:p>
        </p:txBody>
      </p:sp>
      <p:sp>
        <p:nvSpPr>
          <p:cNvPr id="39" name="ZoneTexte 38">
            <a:extLst>
              <a:ext uri="{FF2B5EF4-FFF2-40B4-BE49-F238E27FC236}">
                <a16:creationId xmlns:a16="http://schemas.microsoft.com/office/drawing/2014/main" id="{4C09B926-6EE8-8B43-6BD0-7A2922823487}"/>
              </a:ext>
            </a:extLst>
          </p:cNvPr>
          <p:cNvSpPr txBox="1"/>
          <p:nvPr userDrawn="1"/>
        </p:nvSpPr>
        <p:spPr>
          <a:xfrm>
            <a:off x="1233833" y="4428052"/>
            <a:ext cx="605935" cy="184666"/>
          </a:xfrm>
          <a:prstGeom prst="rect">
            <a:avLst/>
          </a:prstGeom>
          <a:noFill/>
        </p:spPr>
        <p:txBody>
          <a:bodyPr wrap="none" lIns="0" tIns="0" rIns="0" bIns="0" rtlCol="0">
            <a:spAutoFit/>
          </a:bodyPr>
          <a:lstStyle/>
          <a:p>
            <a:pPr algn="l"/>
            <a:r>
              <a:rPr lang="fr-FR" sz="1200">
                <a:solidFill>
                  <a:schemeClr val="accent2"/>
                </a:solidFill>
              </a:rPr>
              <a:t>225/0/15</a:t>
            </a:r>
          </a:p>
        </p:txBody>
      </p:sp>
      <p:sp>
        <p:nvSpPr>
          <p:cNvPr id="40" name="ZoneTexte 39">
            <a:extLst>
              <a:ext uri="{FF2B5EF4-FFF2-40B4-BE49-F238E27FC236}">
                <a16:creationId xmlns:a16="http://schemas.microsoft.com/office/drawing/2014/main" id="{DB29BA6C-7046-FAF7-F7EE-15870950D1F0}"/>
              </a:ext>
            </a:extLst>
          </p:cNvPr>
          <p:cNvSpPr txBox="1"/>
          <p:nvPr userDrawn="1"/>
        </p:nvSpPr>
        <p:spPr>
          <a:xfrm>
            <a:off x="1123162" y="5114098"/>
            <a:ext cx="548227" cy="184666"/>
          </a:xfrm>
          <a:prstGeom prst="rect">
            <a:avLst/>
          </a:prstGeom>
          <a:noFill/>
        </p:spPr>
        <p:txBody>
          <a:bodyPr wrap="none" lIns="0" tIns="0" rIns="0" bIns="0" rtlCol="0">
            <a:spAutoFit/>
          </a:bodyPr>
          <a:lstStyle/>
          <a:p>
            <a:pPr algn="l"/>
            <a:r>
              <a:rPr lang="fr-FR" sz="1200">
                <a:solidFill>
                  <a:srgbClr val="293273"/>
                </a:solidFill>
              </a:rPr>
              <a:t>0/0/145</a:t>
            </a:r>
          </a:p>
        </p:txBody>
      </p:sp>
      <p:grpSp>
        <p:nvGrpSpPr>
          <p:cNvPr id="41" name="Graphique 2">
            <a:extLst>
              <a:ext uri="{FF2B5EF4-FFF2-40B4-BE49-F238E27FC236}">
                <a16:creationId xmlns:a16="http://schemas.microsoft.com/office/drawing/2014/main" id="{21744684-4355-5253-9FFB-534C4B57C96B}"/>
              </a:ext>
            </a:extLst>
          </p:cNvPr>
          <p:cNvGrpSpPr>
            <a:grpSpLocks noChangeAspect="1"/>
          </p:cNvGrpSpPr>
          <p:nvPr userDrawn="1"/>
        </p:nvGrpSpPr>
        <p:grpSpPr>
          <a:xfrm>
            <a:off x="1233614" y="4640452"/>
            <a:ext cx="1513141" cy="432000"/>
            <a:chOff x="8495666" y="378901"/>
            <a:chExt cx="1532055" cy="437400"/>
          </a:xfrm>
        </p:grpSpPr>
        <p:grpSp>
          <p:nvGrpSpPr>
            <p:cNvPr id="42" name="Graphique 2">
              <a:extLst>
                <a:ext uri="{FF2B5EF4-FFF2-40B4-BE49-F238E27FC236}">
                  <a16:creationId xmlns:a16="http://schemas.microsoft.com/office/drawing/2014/main" id="{810BCD50-64BC-30D3-9FE9-CA3AC116FBCD}"/>
                </a:ext>
              </a:extLst>
            </p:cNvPr>
            <p:cNvGrpSpPr/>
            <p:nvPr/>
          </p:nvGrpSpPr>
          <p:grpSpPr>
            <a:xfrm>
              <a:off x="8495666" y="378901"/>
              <a:ext cx="437399" cy="437400"/>
              <a:chOff x="8495666" y="378901"/>
              <a:chExt cx="437399" cy="437400"/>
            </a:xfrm>
          </p:grpSpPr>
          <p:sp>
            <p:nvSpPr>
              <p:cNvPr id="60" name="Forme libre : forme 59">
                <a:extLst>
                  <a:ext uri="{FF2B5EF4-FFF2-40B4-BE49-F238E27FC236}">
                    <a16:creationId xmlns:a16="http://schemas.microsoft.com/office/drawing/2014/main" id="{58DB0F04-BEEE-5BE2-3052-37CAEF9C5575}"/>
                  </a:ext>
                </a:extLst>
              </p:cNvPr>
              <p:cNvSpPr/>
              <p:nvPr/>
            </p:nvSpPr>
            <p:spPr>
              <a:xfrm>
                <a:off x="8495666" y="489678"/>
                <a:ext cx="326622" cy="326622"/>
              </a:xfrm>
              <a:custGeom>
                <a:avLst/>
                <a:gdLst>
                  <a:gd name="connsiteX0" fmla="*/ 188691 w 326622"/>
                  <a:gd name="connsiteY0" fmla="*/ 215846 h 326622"/>
                  <a:gd name="connsiteX1" fmla="*/ 257657 w 326622"/>
                  <a:gd name="connsiteY1" fmla="*/ 146880 h 326622"/>
                  <a:gd name="connsiteX2" fmla="*/ 179743 w 326622"/>
                  <a:gd name="connsiteY2" fmla="*/ 68966 h 326622"/>
                  <a:gd name="connsiteX3" fmla="*/ 110777 w 326622"/>
                  <a:gd name="connsiteY3" fmla="*/ 137931 h 326622"/>
                  <a:gd name="connsiteX4" fmla="*/ 110777 w 326622"/>
                  <a:gd name="connsiteY4" fmla="*/ 0 h 326622"/>
                  <a:gd name="connsiteX5" fmla="*/ 109234 w 326622"/>
                  <a:gd name="connsiteY5" fmla="*/ 0 h 326622"/>
                  <a:gd name="connsiteX6" fmla="*/ 0 w 326622"/>
                  <a:gd name="connsiteY6" fmla="*/ 109389 h 326622"/>
                  <a:gd name="connsiteX7" fmla="*/ 0 w 326622"/>
                  <a:gd name="connsiteY7" fmla="*/ 282343 h 326622"/>
                  <a:gd name="connsiteX8" fmla="*/ 44280 w 326622"/>
                  <a:gd name="connsiteY8" fmla="*/ 326623 h 326622"/>
                  <a:gd name="connsiteX9" fmla="*/ 217389 w 326622"/>
                  <a:gd name="connsiteY9" fmla="*/ 326623 h 326622"/>
                  <a:gd name="connsiteX10" fmla="*/ 326623 w 326622"/>
                  <a:gd name="connsiteY10" fmla="*/ 217234 h 326622"/>
                  <a:gd name="connsiteX11" fmla="*/ 326623 w 326622"/>
                  <a:gd name="connsiteY11" fmla="*/ 216000 h 326622"/>
                  <a:gd name="connsiteX12" fmla="*/ 188691 w 326622"/>
                  <a:gd name="connsiteY12" fmla="*/ 216000 h 3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622">
                    <a:moveTo>
                      <a:pt x="188691" y="215846"/>
                    </a:moveTo>
                    <a:lnTo>
                      <a:pt x="257657" y="146880"/>
                    </a:lnTo>
                    <a:lnTo>
                      <a:pt x="179743" y="68966"/>
                    </a:lnTo>
                    <a:lnTo>
                      <a:pt x="110777" y="137931"/>
                    </a:lnTo>
                    <a:lnTo>
                      <a:pt x="110777" y="0"/>
                    </a:lnTo>
                    <a:lnTo>
                      <a:pt x="109234" y="0"/>
                    </a:lnTo>
                    <a:cubicBezTo>
                      <a:pt x="48909" y="0"/>
                      <a:pt x="0" y="48909"/>
                      <a:pt x="0" y="109389"/>
                    </a:cubicBezTo>
                    <a:lnTo>
                      <a:pt x="0" y="282343"/>
                    </a:lnTo>
                    <a:cubicBezTo>
                      <a:pt x="0" y="306874"/>
                      <a:pt x="19749" y="326623"/>
                      <a:pt x="44280" y="326623"/>
                    </a:cubicBezTo>
                    <a:lnTo>
                      <a:pt x="217389" y="326623"/>
                    </a:lnTo>
                    <a:cubicBezTo>
                      <a:pt x="277714" y="326623"/>
                      <a:pt x="326623" y="277714"/>
                      <a:pt x="326623" y="217234"/>
                    </a:cubicBezTo>
                    <a:lnTo>
                      <a:pt x="326623" y="216000"/>
                    </a:lnTo>
                    <a:lnTo>
                      <a:pt x="188691" y="216000"/>
                    </a:lnTo>
                    <a:close/>
                  </a:path>
                </a:pathLst>
              </a:custGeom>
              <a:solidFill>
                <a:schemeClr val="accent1"/>
              </a:solidFill>
              <a:ln w="0" cap="flat">
                <a:noFill/>
                <a:prstDash val="solid"/>
                <a:miter/>
              </a:ln>
            </p:spPr>
            <p:txBody>
              <a:bodyPr rtlCol="0" anchor="ctr"/>
              <a:lstStyle/>
              <a:p>
                <a:endParaRPr lang="fr-FR"/>
              </a:p>
            </p:txBody>
          </p:sp>
          <p:sp>
            <p:nvSpPr>
              <p:cNvPr id="61" name="Forme libre : forme 60">
                <a:extLst>
                  <a:ext uri="{FF2B5EF4-FFF2-40B4-BE49-F238E27FC236}">
                    <a16:creationId xmlns:a16="http://schemas.microsoft.com/office/drawing/2014/main" id="{6EC56FDD-CA11-71C5-A28F-638529348F4F}"/>
                  </a:ext>
                </a:extLst>
              </p:cNvPr>
              <p:cNvSpPr/>
              <p:nvPr/>
            </p:nvSpPr>
            <p:spPr>
              <a:xfrm>
                <a:off x="8606443" y="378901"/>
                <a:ext cx="326622" cy="326468"/>
              </a:xfrm>
              <a:custGeom>
                <a:avLst/>
                <a:gdLst>
                  <a:gd name="connsiteX0" fmla="*/ 137931 w 326622"/>
                  <a:gd name="connsiteY0" fmla="*/ 110623 h 326468"/>
                  <a:gd name="connsiteX1" fmla="*/ 68966 w 326622"/>
                  <a:gd name="connsiteY1" fmla="*/ 179589 h 326468"/>
                  <a:gd name="connsiteX2" fmla="*/ 146880 w 326622"/>
                  <a:gd name="connsiteY2" fmla="*/ 257503 h 326468"/>
                  <a:gd name="connsiteX3" fmla="*/ 215846 w 326622"/>
                  <a:gd name="connsiteY3" fmla="*/ 188537 h 326468"/>
                  <a:gd name="connsiteX4" fmla="*/ 215846 w 326622"/>
                  <a:gd name="connsiteY4" fmla="*/ 326469 h 326468"/>
                  <a:gd name="connsiteX5" fmla="*/ 217389 w 326622"/>
                  <a:gd name="connsiteY5" fmla="*/ 326469 h 326468"/>
                  <a:gd name="connsiteX6" fmla="*/ 326623 w 326622"/>
                  <a:gd name="connsiteY6" fmla="*/ 217080 h 326468"/>
                  <a:gd name="connsiteX7" fmla="*/ 326623 w 326622"/>
                  <a:gd name="connsiteY7" fmla="*/ 44280 h 326468"/>
                  <a:gd name="connsiteX8" fmla="*/ 282343 w 326622"/>
                  <a:gd name="connsiteY8" fmla="*/ 0 h 326468"/>
                  <a:gd name="connsiteX9" fmla="*/ 109234 w 326622"/>
                  <a:gd name="connsiteY9" fmla="*/ 0 h 326468"/>
                  <a:gd name="connsiteX10" fmla="*/ 0 w 326622"/>
                  <a:gd name="connsiteY10" fmla="*/ 109389 h 326468"/>
                  <a:gd name="connsiteX11" fmla="*/ 0 w 326622"/>
                  <a:gd name="connsiteY11" fmla="*/ 110623 h 326468"/>
                  <a:gd name="connsiteX12" fmla="*/ 137931 w 326622"/>
                  <a:gd name="connsiteY12" fmla="*/ 110623 h 32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468">
                    <a:moveTo>
                      <a:pt x="137931" y="110623"/>
                    </a:moveTo>
                    <a:lnTo>
                      <a:pt x="68966" y="179589"/>
                    </a:lnTo>
                    <a:lnTo>
                      <a:pt x="146880" y="257503"/>
                    </a:lnTo>
                    <a:lnTo>
                      <a:pt x="215846" y="188537"/>
                    </a:lnTo>
                    <a:lnTo>
                      <a:pt x="215846" y="326469"/>
                    </a:lnTo>
                    <a:lnTo>
                      <a:pt x="217389" y="326469"/>
                    </a:lnTo>
                    <a:cubicBezTo>
                      <a:pt x="277714" y="326469"/>
                      <a:pt x="326623" y="277560"/>
                      <a:pt x="326623" y="217080"/>
                    </a:cubicBezTo>
                    <a:lnTo>
                      <a:pt x="326623" y="44280"/>
                    </a:lnTo>
                    <a:cubicBezTo>
                      <a:pt x="326623" y="19749"/>
                      <a:pt x="306874" y="0"/>
                      <a:pt x="282343" y="0"/>
                    </a:cubicBezTo>
                    <a:lnTo>
                      <a:pt x="109234" y="0"/>
                    </a:lnTo>
                    <a:cubicBezTo>
                      <a:pt x="48909" y="0"/>
                      <a:pt x="0" y="48909"/>
                      <a:pt x="0" y="109389"/>
                    </a:cubicBezTo>
                    <a:lnTo>
                      <a:pt x="0" y="110623"/>
                    </a:lnTo>
                    <a:lnTo>
                      <a:pt x="137931" y="110623"/>
                    </a:lnTo>
                    <a:close/>
                  </a:path>
                </a:pathLst>
              </a:custGeom>
              <a:solidFill>
                <a:schemeClr val="accent2"/>
              </a:solidFill>
              <a:ln w="0" cap="flat">
                <a:noFill/>
                <a:prstDash val="solid"/>
                <a:miter/>
              </a:ln>
            </p:spPr>
            <p:txBody>
              <a:bodyPr rtlCol="0" anchor="ctr"/>
              <a:lstStyle/>
              <a:p>
                <a:endParaRPr lang="fr-FR"/>
              </a:p>
            </p:txBody>
          </p:sp>
        </p:grpSp>
        <p:grpSp>
          <p:nvGrpSpPr>
            <p:cNvPr id="43" name="Graphique 2">
              <a:extLst>
                <a:ext uri="{FF2B5EF4-FFF2-40B4-BE49-F238E27FC236}">
                  <a16:creationId xmlns:a16="http://schemas.microsoft.com/office/drawing/2014/main" id="{CDDD8709-E635-1A99-DFC0-A67D09418A0E}"/>
                </a:ext>
              </a:extLst>
            </p:cNvPr>
            <p:cNvGrpSpPr/>
            <p:nvPr/>
          </p:nvGrpSpPr>
          <p:grpSpPr>
            <a:xfrm>
              <a:off x="9043688" y="402043"/>
              <a:ext cx="984033" cy="372754"/>
              <a:chOff x="9043688" y="402043"/>
              <a:chExt cx="984033" cy="372754"/>
            </a:xfrm>
            <a:solidFill>
              <a:srgbClr val="010101"/>
            </a:solidFill>
          </p:grpSpPr>
          <p:grpSp>
            <p:nvGrpSpPr>
              <p:cNvPr id="44" name="Graphique 2">
                <a:extLst>
                  <a:ext uri="{FF2B5EF4-FFF2-40B4-BE49-F238E27FC236}">
                    <a16:creationId xmlns:a16="http://schemas.microsoft.com/office/drawing/2014/main" id="{F3AEB911-8778-D68D-7D8E-1C9F7146D7CC}"/>
                  </a:ext>
                </a:extLst>
              </p:cNvPr>
              <p:cNvGrpSpPr/>
              <p:nvPr/>
            </p:nvGrpSpPr>
            <p:grpSpPr>
              <a:xfrm>
                <a:off x="9043688" y="423489"/>
                <a:ext cx="984033" cy="351308"/>
                <a:chOff x="9043688" y="423489"/>
                <a:chExt cx="984033" cy="351308"/>
              </a:xfrm>
              <a:solidFill>
                <a:srgbClr val="010101"/>
              </a:solidFill>
            </p:grpSpPr>
            <p:sp>
              <p:nvSpPr>
                <p:cNvPr id="46" name="Forme libre : forme 45">
                  <a:extLst>
                    <a:ext uri="{FF2B5EF4-FFF2-40B4-BE49-F238E27FC236}">
                      <a16:creationId xmlns:a16="http://schemas.microsoft.com/office/drawing/2014/main" id="{C60B5419-B590-9C13-BA1A-C5E6C643B4DD}"/>
                    </a:ext>
                  </a:extLst>
                </p:cNvPr>
                <p:cNvSpPr/>
                <p:nvPr/>
              </p:nvSpPr>
              <p:spPr>
                <a:xfrm>
                  <a:off x="9043842" y="423489"/>
                  <a:ext cx="136388" cy="162617"/>
                </a:xfrm>
                <a:custGeom>
                  <a:avLst/>
                  <a:gdLst>
                    <a:gd name="connsiteX0" fmla="*/ 105531 w 136388"/>
                    <a:gd name="connsiteY0" fmla="*/ 77760 h 162617"/>
                    <a:gd name="connsiteX1" fmla="*/ 128829 w 136388"/>
                    <a:gd name="connsiteY1" fmla="*/ 43200 h 162617"/>
                    <a:gd name="connsiteX2" fmla="*/ 74366 w 136388"/>
                    <a:gd name="connsiteY2" fmla="*/ 0 h 162617"/>
                    <a:gd name="connsiteX3" fmla="*/ 0 w 136388"/>
                    <a:gd name="connsiteY3" fmla="*/ 0 h 162617"/>
                    <a:gd name="connsiteX4" fmla="*/ 0 w 136388"/>
                    <a:gd name="connsiteY4" fmla="*/ 162617 h 162617"/>
                    <a:gd name="connsiteX5" fmla="*/ 76834 w 136388"/>
                    <a:gd name="connsiteY5" fmla="*/ 162617 h 162617"/>
                    <a:gd name="connsiteX6" fmla="*/ 136389 w 136388"/>
                    <a:gd name="connsiteY6" fmla="*/ 117566 h 162617"/>
                    <a:gd name="connsiteX7" fmla="*/ 105686 w 136388"/>
                    <a:gd name="connsiteY7" fmla="*/ 77760 h 162617"/>
                    <a:gd name="connsiteX8" fmla="*/ 38880 w 136388"/>
                    <a:gd name="connsiteY8" fmla="*/ 30394 h 162617"/>
                    <a:gd name="connsiteX9" fmla="*/ 67114 w 136388"/>
                    <a:gd name="connsiteY9" fmla="*/ 30394 h 162617"/>
                    <a:gd name="connsiteX10" fmla="*/ 88869 w 136388"/>
                    <a:gd name="connsiteY10" fmla="*/ 47829 h 162617"/>
                    <a:gd name="connsiteX11" fmla="*/ 67114 w 136388"/>
                    <a:gd name="connsiteY11" fmla="*/ 65571 h 162617"/>
                    <a:gd name="connsiteX12" fmla="*/ 38880 w 136388"/>
                    <a:gd name="connsiteY12" fmla="*/ 65571 h 162617"/>
                    <a:gd name="connsiteX13" fmla="*/ 38880 w 136388"/>
                    <a:gd name="connsiteY13" fmla="*/ 30240 h 162617"/>
                    <a:gd name="connsiteX14" fmla="*/ 73131 w 136388"/>
                    <a:gd name="connsiteY14" fmla="*/ 131914 h 162617"/>
                    <a:gd name="connsiteX15" fmla="*/ 38880 w 136388"/>
                    <a:gd name="connsiteY15" fmla="*/ 131914 h 162617"/>
                    <a:gd name="connsiteX16" fmla="*/ 38880 w 136388"/>
                    <a:gd name="connsiteY16" fmla="*/ 92880 h 162617"/>
                    <a:gd name="connsiteX17" fmla="*/ 73131 w 136388"/>
                    <a:gd name="connsiteY17" fmla="*/ 92880 h 162617"/>
                    <a:gd name="connsiteX18" fmla="*/ 97354 w 136388"/>
                    <a:gd name="connsiteY18" fmla="*/ 112629 h 162617"/>
                    <a:gd name="connsiteX19" fmla="*/ 73131 w 136388"/>
                    <a:gd name="connsiteY19" fmla="*/ 131914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388" h="162617">
                      <a:moveTo>
                        <a:pt x="105531" y="77760"/>
                      </a:moveTo>
                      <a:cubicBezTo>
                        <a:pt x="118337" y="71280"/>
                        <a:pt x="128829" y="60017"/>
                        <a:pt x="128829" y="43200"/>
                      </a:cubicBezTo>
                      <a:cubicBezTo>
                        <a:pt x="128829" y="19440"/>
                        <a:pt x="115097" y="0"/>
                        <a:pt x="74366" y="0"/>
                      </a:cubicBezTo>
                      <a:lnTo>
                        <a:pt x="0" y="0"/>
                      </a:lnTo>
                      <a:lnTo>
                        <a:pt x="0" y="162617"/>
                      </a:lnTo>
                      <a:lnTo>
                        <a:pt x="76834" y="162617"/>
                      </a:lnTo>
                      <a:cubicBezTo>
                        <a:pt x="119417" y="162617"/>
                        <a:pt x="136389" y="142869"/>
                        <a:pt x="136389" y="117566"/>
                      </a:cubicBezTo>
                      <a:cubicBezTo>
                        <a:pt x="136389" y="97046"/>
                        <a:pt x="120651" y="83777"/>
                        <a:pt x="105686" y="77760"/>
                      </a:cubicBezTo>
                      <a:close/>
                      <a:moveTo>
                        <a:pt x="38880" y="30394"/>
                      </a:moveTo>
                      <a:lnTo>
                        <a:pt x="67114" y="30394"/>
                      </a:lnTo>
                      <a:cubicBezTo>
                        <a:pt x="80383" y="30394"/>
                        <a:pt x="88869" y="36103"/>
                        <a:pt x="88869" y="47829"/>
                      </a:cubicBezTo>
                      <a:cubicBezTo>
                        <a:pt x="88869" y="59554"/>
                        <a:pt x="80383" y="65571"/>
                        <a:pt x="67114" y="65571"/>
                      </a:cubicBezTo>
                      <a:lnTo>
                        <a:pt x="38880" y="65571"/>
                      </a:lnTo>
                      <a:lnTo>
                        <a:pt x="38880" y="30240"/>
                      </a:lnTo>
                      <a:close/>
                      <a:moveTo>
                        <a:pt x="73131" y="131914"/>
                      </a:moveTo>
                      <a:lnTo>
                        <a:pt x="38880" y="131914"/>
                      </a:lnTo>
                      <a:lnTo>
                        <a:pt x="38880" y="92880"/>
                      </a:lnTo>
                      <a:lnTo>
                        <a:pt x="73131" y="92880"/>
                      </a:lnTo>
                      <a:cubicBezTo>
                        <a:pt x="87634" y="92880"/>
                        <a:pt x="97354" y="100903"/>
                        <a:pt x="97354" y="112629"/>
                      </a:cubicBezTo>
                      <a:cubicBezTo>
                        <a:pt x="97354" y="124354"/>
                        <a:pt x="87634" y="131914"/>
                        <a:pt x="73131" y="131914"/>
                      </a:cubicBezTo>
                      <a:close/>
                    </a:path>
                  </a:pathLst>
                </a:custGeom>
                <a:solidFill>
                  <a:srgbClr val="010101"/>
                </a:solidFill>
                <a:ln w="0" cap="flat">
                  <a:noFill/>
                  <a:prstDash val="solid"/>
                  <a:miter/>
                </a:ln>
              </p:spPr>
              <p:txBody>
                <a:bodyPr rtlCol="0" anchor="ctr"/>
                <a:lstStyle/>
                <a:p>
                  <a:endParaRPr lang="fr-FR"/>
                </a:p>
              </p:txBody>
            </p:sp>
            <p:sp>
              <p:nvSpPr>
                <p:cNvPr id="47" name="Forme libre : forme 46">
                  <a:extLst>
                    <a:ext uri="{FF2B5EF4-FFF2-40B4-BE49-F238E27FC236}">
                      <a16:creationId xmlns:a16="http://schemas.microsoft.com/office/drawing/2014/main" id="{2452D162-808E-105A-B4B6-041A7D5F6284}"/>
                    </a:ext>
                  </a:extLst>
                </p:cNvPr>
                <p:cNvSpPr/>
                <p:nvPr/>
              </p:nvSpPr>
              <p:spPr>
                <a:xfrm>
                  <a:off x="9194271" y="460826"/>
                  <a:ext cx="121422" cy="128211"/>
                </a:xfrm>
                <a:custGeom>
                  <a:avLst/>
                  <a:gdLst>
                    <a:gd name="connsiteX0" fmla="*/ 54309 w 121422"/>
                    <a:gd name="connsiteY0" fmla="*/ 128211 h 128211"/>
                    <a:gd name="connsiteX1" fmla="*/ 91337 w 121422"/>
                    <a:gd name="connsiteY1" fmla="*/ 114171 h 128211"/>
                    <a:gd name="connsiteX2" fmla="*/ 121423 w 121422"/>
                    <a:gd name="connsiteY2" fmla="*/ 128211 h 128211"/>
                    <a:gd name="connsiteX3" fmla="*/ 121423 w 121422"/>
                    <a:gd name="connsiteY3" fmla="*/ 0 h 128211"/>
                    <a:gd name="connsiteX4" fmla="*/ 82851 w 121422"/>
                    <a:gd name="connsiteY4" fmla="*/ 0 h 128211"/>
                    <a:gd name="connsiteX5" fmla="*/ 82851 w 121422"/>
                    <a:gd name="connsiteY5" fmla="*/ 71589 h 128211"/>
                    <a:gd name="connsiteX6" fmla="*/ 60326 w 121422"/>
                    <a:gd name="connsiteY6" fmla="*/ 95349 h 128211"/>
                    <a:gd name="connsiteX7" fmla="*/ 38571 w 121422"/>
                    <a:gd name="connsiteY7" fmla="*/ 72360 h 128211"/>
                    <a:gd name="connsiteX8" fmla="*/ 38571 w 121422"/>
                    <a:gd name="connsiteY8" fmla="*/ 0 h 128211"/>
                    <a:gd name="connsiteX9" fmla="*/ 0 w 121422"/>
                    <a:gd name="connsiteY9" fmla="*/ 0 h 128211"/>
                    <a:gd name="connsiteX10" fmla="*/ 0 w 121422"/>
                    <a:gd name="connsiteY10" fmla="*/ 74983 h 128211"/>
                    <a:gd name="connsiteX11" fmla="*/ 54309 w 121422"/>
                    <a:gd name="connsiteY11" fmla="*/ 128057 h 12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22" h="128211">
                      <a:moveTo>
                        <a:pt x="54309" y="128211"/>
                      </a:moveTo>
                      <a:cubicBezTo>
                        <a:pt x="68349" y="128211"/>
                        <a:pt x="81309" y="122657"/>
                        <a:pt x="91337" y="114171"/>
                      </a:cubicBezTo>
                      <a:cubicBezTo>
                        <a:pt x="96274" y="123429"/>
                        <a:pt x="110623" y="128211"/>
                        <a:pt x="121423" y="128211"/>
                      </a:cubicBezTo>
                      <a:lnTo>
                        <a:pt x="121423" y="0"/>
                      </a:lnTo>
                      <a:lnTo>
                        <a:pt x="82851" y="0"/>
                      </a:lnTo>
                      <a:lnTo>
                        <a:pt x="82851" y="71589"/>
                      </a:lnTo>
                      <a:cubicBezTo>
                        <a:pt x="82851" y="85629"/>
                        <a:pt x="73903" y="95349"/>
                        <a:pt x="60326" y="95349"/>
                      </a:cubicBezTo>
                      <a:cubicBezTo>
                        <a:pt x="46749" y="95349"/>
                        <a:pt x="38571" y="86554"/>
                        <a:pt x="38571" y="72360"/>
                      </a:cubicBezTo>
                      <a:lnTo>
                        <a:pt x="38571" y="0"/>
                      </a:lnTo>
                      <a:lnTo>
                        <a:pt x="0" y="0"/>
                      </a:lnTo>
                      <a:lnTo>
                        <a:pt x="0" y="74983"/>
                      </a:lnTo>
                      <a:cubicBezTo>
                        <a:pt x="0" y="107074"/>
                        <a:pt x="19749" y="128057"/>
                        <a:pt x="54309" y="128057"/>
                      </a:cubicBezTo>
                      <a:close/>
                    </a:path>
                  </a:pathLst>
                </a:custGeom>
                <a:solidFill>
                  <a:srgbClr val="010101"/>
                </a:solidFill>
                <a:ln w="0" cap="flat">
                  <a:noFill/>
                  <a:prstDash val="solid"/>
                  <a:miter/>
                </a:ln>
              </p:spPr>
              <p:txBody>
                <a:bodyPr rtlCol="0" anchor="ctr"/>
                <a:lstStyle/>
                <a:p>
                  <a:endParaRPr lang="fr-FR"/>
                </a:p>
              </p:txBody>
            </p:sp>
            <p:sp>
              <p:nvSpPr>
                <p:cNvPr id="48" name="Forme libre : forme 47">
                  <a:extLst>
                    <a:ext uri="{FF2B5EF4-FFF2-40B4-BE49-F238E27FC236}">
                      <a16:creationId xmlns:a16="http://schemas.microsoft.com/office/drawing/2014/main" id="{8D32DD0C-A5C0-F569-1C0F-0599CBE6151A}"/>
                    </a:ext>
                  </a:extLst>
                </p:cNvPr>
                <p:cNvSpPr/>
                <p:nvPr/>
              </p:nvSpPr>
              <p:spPr>
                <a:xfrm>
                  <a:off x="9331122" y="457741"/>
                  <a:ext cx="111857" cy="131142"/>
                </a:xfrm>
                <a:custGeom>
                  <a:avLst/>
                  <a:gdLst>
                    <a:gd name="connsiteX0" fmla="*/ 111703 w 111857"/>
                    <a:gd name="connsiteY0" fmla="*/ 92263 h 131142"/>
                    <a:gd name="connsiteX1" fmla="*/ 62640 w 111857"/>
                    <a:gd name="connsiteY1" fmla="*/ 49680 h 131142"/>
                    <a:gd name="connsiteX2" fmla="*/ 43200 w 111857"/>
                    <a:gd name="connsiteY2" fmla="*/ 36103 h 131142"/>
                    <a:gd name="connsiteX3" fmla="*/ 58937 w 111857"/>
                    <a:gd name="connsiteY3" fmla="*/ 26383 h 131142"/>
                    <a:gd name="connsiteX4" fmla="*/ 89023 w 111857"/>
                    <a:gd name="connsiteY4" fmla="*/ 38571 h 131142"/>
                    <a:gd name="connsiteX5" fmla="*/ 91800 w 111857"/>
                    <a:gd name="connsiteY5" fmla="*/ 38571 h 131142"/>
                    <a:gd name="connsiteX6" fmla="*/ 108771 w 111857"/>
                    <a:gd name="connsiteY6" fmla="*/ 23606 h 131142"/>
                    <a:gd name="connsiteX7" fmla="*/ 108771 w 111857"/>
                    <a:gd name="connsiteY7" fmla="*/ 20829 h 131142"/>
                    <a:gd name="connsiteX8" fmla="*/ 56777 w 111857"/>
                    <a:gd name="connsiteY8" fmla="*/ 0 h 131142"/>
                    <a:gd name="connsiteX9" fmla="*/ 5246 w 111857"/>
                    <a:gd name="connsiteY9" fmla="*/ 37491 h 131142"/>
                    <a:gd name="connsiteX10" fmla="*/ 51531 w 111857"/>
                    <a:gd name="connsiteY10" fmla="*/ 77297 h 131142"/>
                    <a:gd name="connsiteX11" fmla="*/ 72977 w 111857"/>
                    <a:gd name="connsiteY11" fmla="*/ 93034 h 131142"/>
                    <a:gd name="connsiteX12" fmla="*/ 55543 w 111857"/>
                    <a:gd name="connsiteY12" fmla="*/ 104760 h 131142"/>
                    <a:gd name="connsiteX13" fmla="*/ 20211 w 111857"/>
                    <a:gd name="connsiteY13" fmla="*/ 88560 h 131142"/>
                    <a:gd name="connsiteX14" fmla="*/ 17434 w 111857"/>
                    <a:gd name="connsiteY14" fmla="*/ 88560 h 131142"/>
                    <a:gd name="connsiteX15" fmla="*/ 0 w 111857"/>
                    <a:gd name="connsiteY15" fmla="*/ 104297 h 131142"/>
                    <a:gd name="connsiteX16" fmla="*/ 0 w 111857"/>
                    <a:gd name="connsiteY16" fmla="*/ 107074 h 131142"/>
                    <a:gd name="connsiteX17" fmla="*/ 58011 w 111857"/>
                    <a:gd name="connsiteY17" fmla="*/ 131143 h 131142"/>
                    <a:gd name="connsiteX18" fmla="*/ 111857 w 111857"/>
                    <a:gd name="connsiteY18" fmla="*/ 921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111703" y="92263"/>
                      </a:moveTo>
                      <a:cubicBezTo>
                        <a:pt x="111703" y="64183"/>
                        <a:pt x="81463" y="56777"/>
                        <a:pt x="62640" y="49680"/>
                      </a:cubicBez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1" y="88560"/>
                      </a:cubicBezTo>
                      <a:lnTo>
                        <a:pt x="17434" y="88560"/>
                      </a:lnTo>
                      <a:lnTo>
                        <a:pt x="0" y="104297"/>
                      </a:lnTo>
                      <a:lnTo>
                        <a:pt x="0" y="107074"/>
                      </a:lnTo>
                      <a:cubicBezTo>
                        <a:pt x="12034" y="121577"/>
                        <a:pt x="32709" y="131143"/>
                        <a:pt x="58011" y="131143"/>
                      </a:cubicBezTo>
                      <a:cubicBezTo>
                        <a:pt x="89331" y="131143"/>
                        <a:pt x="111857" y="116640"/>
                        <a:pt x="111857" y="92109"/>
                      </a:cubicBezTo>
                      <a:close/>
                    </a:path>
                  </a:pathLst>
                </a:custGeom>
                <a:solidFill>
                  <a:srgbClr val="010101"/>
                </a:solidFill>
                <a:ln w="0" cap="flat">
                  <a:noFill/>
                  <a:prstDash val="solid"/>
                  <a:miter/>
                </a:ln>
              </p:spPr>
              <p:txBody>
                <a:bodyPr rtlCol="0" anchor="ctr"/>
                <a:lstStyle/>
                <a:p>
                  <a:endParaRPr lang="fr-FR"/>
                </a:p>
              </p:txBody>
            </p:sp>
            <p:sp>
              <p:nvSpPr>
                <p:cNvPr id="49" name="Forme libre : forme 48">
                  <a:extLst>
                    <a:ext uri="{FF2B5EF4-FFF2-40B4-BE49-F238E27FC236}">
                      <a16:creationId xmlns:a16="http://schemas.microsoft.com/office/drawing/2014/main" id="{52DABF35-357E-7AA4-D8F4-DC292840EC35}"/>
                    </a:ext>
                  </a:extLst>
                </p:cNvPr>
                <p:cNvSpPr/>
                <p:nvPr/>
              </p:nvSpPr>
              <p:spPr>
                <a:xfrm>
                  <a:off x="9459179" y="460826"/>
                  <a:ext cx="38571" cy="125125"/>
                </a:xfrm>
                <a:custGeom>
                  <a:avLst/>
                  <a:gdLst>
                    <a:gd name="connsiteX0" fmla="*/ 0 w 38571"/>
                    <a:gd name="connsiteY0" fmla="*/ 0 h 125125"/>
                    <a:gd name="connsiteX1" fmla="*/ 38571 w 38571"/>
                    <a:gd name="connsiteY1" fmla="*/ 0 h 125125"/>
                    <a:gd name="connsiteX2" fmla="*/ 38571 w 38571"/>
                    <a:gd name="connsiteY2" fmla="*/ 125126 h 125125"/>
                    <a:gd name="connsiteX3" fmla="*/ 0 w 38571"/>
                    <a:gd name="connsiteY3" fmla="*/ 125126 h 125125"/>
                  </a:gdLst>
                  <a:ahLst/>
                  <a:cxnLst>
                    <a:cxn ang="0">
                      <a:pos x="connsiteX0" y="connsiteY0"/>
                    </a:cxn>
                    <a:cxn ang="0">
                      <a:pos x="connsiteX1" y="connsiteY1"/>
                    </a:cxn>
                    <a:cxn ang="0">
                      <a:pos x="connsiteX2" y="connsiteY2"/>
                    </a:cxn>
                    <a:cxn ang="0">
                      <a:pos x="connsiteX3" y="connsiteY3"/>
                    </a:cxn>
                  </a:cxnLst>
                  <a:rect l="l" t="t" r="r" b="b"/>
                  <a:pathLst>
                    <a:path w="38571" h="125125">
                      <a:moveTo>
                        <a:pt x="0" y="0"/>
                      </a:moveTo>
                      <a:lnTo>
                        <a:pt x="38571" y="0"/>
                      </a:lnTo>
                      <a:lnTo>
                        <a:pt x="38571" y="125126"/>
                      </a:lnTo>
                      <a:lnTo>
                        <a:pt x="0" y="125126"/>
                      </a:lnTo>
                      <a:close/>
                    </a:path>
                  </a:pathLst>
                </a:custGeom>
                <a:solidFill>
                  <a:srgbClr val="010101"/>
                </a:solidFill>
                <a:ln w="0" cap="flat">
                  <a:noFill/>
                  <a:prstDash val="solid"/>
                  <a:miter/>
                </a:ln>
              </p:spPr>
              <p:txBody>
                <a:bodyPr rtlCol="0" anchor="ctr"/>
                <a:lstStyle/>
                <a:p>
                  <a:endParaRPr lang="fr-FR"/>
                </a:p>
              </p:txBody>
            </p:sp>
            <p:sp>
              <p:nvSpPr>
                <p:cNvPr id="50" name="Forme libre : forme 49">
                  <a:extLst>
                    <a:ext uri="{FF2B5EF4-FFF2-40B4-BE49-F238E27FC236}">
                      <a16:creationId xmlns:a16="http://schemas.microsoft.com/office/drawing/2014/main" id="{D068F431-859A-3797-A117-21C4C412F31B}"/>
                    </a:ext>
                  </a:extLst>
                </p:cNvPr>
                <p:cNvSpPr/>
                <p:nvPr/>
              </p:nvSpPr>
              <p:spPr>
                <a:xfrm>
                  <a:off x="9519814" y="457895"/>
                  <a:ext cx="123891" cy="128057"/>
                </a:xfrm>
                <a:custGeom>
                  <a:avLst/>
                  <a:gdLst>
                    <a:gd name="connsiteX0" fmla="*/ 38880 w 123891"/>
                    <a:gd name="connsiteY0" fmla="*/ 56777 h 128057"/>
                    <a:gd name="connsiteX1" fmla="*/ 62331 w 123891"/>
                    <a:gd name="connsiteY1" fmla="*/ 32709 h 128057"/>
                    <a:gd name="connsiteX2" fmla="*/ 85166 w 123891"/>
                    <a:gd name="connsiteY2" fmla="*/ 56777 h 128057"/>
                    <a:gd name="connsiteX3" fmla="*/ 85166 w 123891"/>
                    <a:gd name="connsiteY3" fmla="*/ 128057 h 128057"/>
                    <a:gd name="connsiteX4" fmla="*/ 123891 w 123891"/>
                    <a:gd name="connsiteY4" fmla="*/ 128057 h 128057"/>
                    <a:gd name="connsiteX5" fmla="*/ 123891 w 123891"/>
                    <a:gd name="connsiteY5" fmla="*/ 54000 h 128057"/>
                    <a:gd name="connsiteX6" fmla="*/ 70817 w 123891"/>
                    <a:gd name="connsiteY6" fmla="*/ 0 h 128057"/>
                    <a:gd name="connsiteX7" fmla="*/ 30549 w 123891"/>
                    <a:gd name="connsiteY7" fmla="*/ 14040 h 128057"/>
                    <a:gd name="connsiteX8" fmla="*/ 0 w 123891"/>
                    <a:gd name="connsiteY8" fmla="*/ 0 h 128057"/>
                    <a:gd name="connsiteX9" fmla="*/ 0 w 123891"/>
                    <a:gd name="connsiteY9" fmla="*/ 128057 h 128057"/>
                    <a:gd name="connsiteX10" fmla="*/ 38726 w 123891"/>
                    <a:gd name="connsiteY10" fmla="*/ 128057 h 128057"/>
                    <a:gd name="connsiteX11" fmla="*/ 38726 w 123891"/>
                    <a:gd name="connsiteY11" fmla="*/ 56777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91" h="128057">
                      <a:moveTo>
                        <a:pt x="38880" y="56777"/>
                      </a:moveTo>
                      <a:cubicBezTo>
                        <a:pt x="38880" y="42737"/>
                        <a:pt x="47829" y="32709"/>
                        <a:pt x="62331" y="32709"/>
                      </a:cubicBezTo>
                      <a:cubicBezTo>
                        <a:pt x="76834" y="32709"/>
                        <a:pt x="85166" y="42737"/>
                        <a:pt x="85166" y="56777"/>
                      </a:cubicBezTo>
                      <a:lnTo>
                        <a:pt x="85166" y="128057"/>
                      </a:lnTo>
                      <a:lnTo>
                        <a:pt x="123891" y="128057"/>
                      </a:lnTo>
                      <a:lnTo>
                        <a:pt x="123891" y="54000"/>
                      </a:lnTo>
                      <a:cubicBezTo>
                        <a:pt x="123891" y="21291"/>
                        <a:pt x="102600" y="0"/>
                        <a:pt x="70817" y="0"/>
                      </a:cubicBezTo>
                      <a:cubicBezTo>
                        <a:pt x="54617" y="0"/>
                        <a:pt x="40731" y="5554"/>
                        <a:pt x="30549" y="14040"/>
                      </a:cubicBezTo>
                      <a:cubicBezTo>
                        <a:pt x="25611" y="4783"/>
                        <a:pt x="11571" y="0"/>
                        <a:pt x="0" y="0"/>
                      </a:cubicBezTo>
                      <a:lnTo>
                        <a:pt x="0" y="128057"/>
                      </a:lnTo>
                      <a:lnTo>
                        <a:pt x="38726" y="128057"/>
                      </a:lnTo>
                      <a:lnTo>
                        <a:pt x="38726" y="56777"/>
                      </a:lnTo>
                      <a:close/>
                    </a:path>
                  </a:pathLst>
                </a:custGeom>
                <a:solidFill>
                  <a:srgbClr val="010101"/>
                </a:solidFill>
                <a:ln w="0" cap="flat">
                  <a:noFill/>
                  <a:prstDash val="solid"/>
                  <a:miter/>
                </a:ln>
              </p:spPr>
              <p:txBody>
                <a:bodyPr rtlCol="0" anchor="ctr"/>
                <a:lstStyle/>
                <a:p>
                  <a:endParaRPr lang="fr-FR"/>
                </a:p>
              </p:txBody>
            </p:sp>
            <p:sp>
              <p:nvSpPr>
                <p:cNvPr id="51" name="Forme libre : forme 50">
                  <a:extLst>
                    <a:ext uri="{FF2B5EF4-FFF2-40B4-BE49-F238E27FC236}">
                      <a16:creationId xmlns:a16="http://schemas.microsoft.com/office/drawing/2014/main" id="{C56040EE-0DBA-C161-ABB7-253D5D9F066B}"/>
                    </a:ext>
                  </a:extLst>
                </p:cNvPr>
                <p:cNvSpPr/>
                <p:nvPr/>
              </p:nvSpPr>
              <p:spPr>
                <a:xfrm>
                  <a:off x="9657899" y="457895"/>
                  <a:ext cx="133611" cy="131142"/>
                </a:xfrm>
                <a:custGeom>
                  <a:avLst/>
                  <a:gdLst>
                    <a:gd name="connsiteX0" fmla="*/ 70971 w 133611"/>
                    <a:gd name="connsiteY0" fmla="*/ 131143 h 131142"/>
                    <a:gd name="connsiteX1" fmla="*/ 127749 w 133611"/>
                    <a:gd name="connsiteY1" fmla="*/ 108309 h 131142"/>
                    <a:gd name="connsiteX2" fmla="*/ 127749 w 133611"/>
                    <a:gd name="connsiteY2" fmla="*/ 105531 h 131142"/>
                    <a:gd name="connsiteX3" fmla="*/ 110314 w 133611"/>
                    <a:gd name="connsiteY3" fmla="*/ 88714 h 131142"/>
                    <a:gd name="connsiteX4" fmla="*/ 107537 w 133611"/>
                    <a:gd name="connsiteY4" fmla="*/ 88714 h 131142"/>
                    <a:gd name="connsiteX5" fmla="*/ 72823 w 133611"/>
                    <a:gd name="connsiteY5" fmla="*/ 102446 h 131142"/>
                    <a:gd name="connsiteX6" fmla="*/ 37491 w 133611"/>
                    <a:gd name="connsiteY6" fmla="*/ 74983 h 131142"/>
                    <a:gd name="connsiteX7" fmla="*/ 132840 w 133611"/>
                    <a:gd name="connsiteY7" fmla="*/ 74983 h 131142"/>
                    <a:gd name="connsiteX8" fmla="*/ 133611 w 133611"/>
                    <a:gd name="connsiteY8" fmla="*/ 64800 h 131142"/>
                    <a:gd name="connsiteX9" fmla="*/ 67269 w 133611"/>
                    <a:gd name="connsiteY9" fmla="*/ 0 h 131142"/>
                    <a:gd name="connsiteX10" fmla="*/ 0 w 133611"/>
                    <a:gd name="connsiteY10" fmla="*/ 65726 h 131142"/>
                    <a:gd name="connsiteX11" fmla="*/ 70971 w 133611"/>
                    <a:gd name="connsiteY11" fmla="*/ 130989 h 131142"/>
                    <a:gd name="connsiteX12" fmla="*/ 66960 w 133611"/>
                    <a:gd name="connsiteY12" fmla="*/ 27309 h 131142"/>
                    <a:gd name="connsiteX13" fmla="*/ 96429 w 133611"/>
                    <a:gd name="connsiteY13" fmla="*/ 55080 h 131142"/>
                    <a:gd name="connsiteX14" fmla="*/ 37183 w 133611"/>
                    <a:gd name="connsiteY14" fmla="*/ 55080 h 131142"/>
                    <a:gd name="connsiteX15" fmla="*/ 66960 w 133611"/>
                    <a:gd name="connsiteY15" fmla="*/ 273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70971" y="131143"/>
                      </a:moveTo>
                      <a:cubicBezTo>
                        <a:pt x="90720" y="131143"/>
                        <a:pt x="113708" y="124817"/>
                        <a:pt x="127749" y="108309"/>
                      </a:cubicBezTo>
                      <a:lnTo>
                        <a:pt x="127749" y="105531"/>
                      </a:lnTo>
                      <a:lnTo>
                        <a:pt x="110314" y="88714"/>
                      </a:lnTo>
                      <a:lnTo>
                        <a:pt x="107537" y="88714"/>
                      </a:lnTo>
                      <a:cubicBezTo>
                        <a:pt x="99206" y="97663"/>
                        <a:pt x="86091" y="102446"/>
                        <a:pt x="72823" y="102446"/>
                      </a:cubicBezTo>
                      <a:cubicBezTo>
                        <a:pt x="55388" y="102446"/>
                        <a:pt x="39806" y="93651"/>
                        <a:pt x="37491" y="74983"/>
                      </a:cubicBezTo>
                      <a:lnTo>
                        <a:pt x="132840" y="74983"/>
                      </a:lnTo>
                      <a:cubicBezTo>
                        <a:pt x="133303" y="71743"/>
                        <a:pt x="133611" y="68503"/>
                        <a:pt x="133611" y="64800"/>
                      </a:cubicBezTo>
                      <a:cubicBezTo>
                        <a:pt x="133611" y="27000"/>
                        <a:pt x="107074" y="0"/>
                        <a:pt x="67269" y="0"/>
                      </a:cubicBezTo>
                      <a:cubicBezTo>
                        <a:pt x="27463" y="0"/>
                        <a:pt x="0" y="27463"/>
                        <a:pt x="0" y="65726"/>
                      </a:cubicBezTo>
                      <a:cubicBezTo>
                        <a:pt x="0" y="108463"/>
                        <a:pt x="33480" y="130989"/>
                        <a:pt x="70971" y="130989"/>
                      </a:cubicBezTo>
                      <a:close/>
                      <a:moveTo>
                        <a:pt x="66960" y="27309"/>
                      </a:moveTo>
                      <a:cubicBezTo>
                        <a:pt x="83160" y="27309"/>
                        <a:pt x="95040" y="37337"/>
                        <a:pt x="96429" y="55080"/>
                      </a:cubicBezTo>
                      <a:lnTo>
                        <a:pt x="37183" y="55080"/>
                      </a:lnTo>
                      <a:cubicBezTo>
                        <a:pt x="38417" y="37800"/>
                        <a:pt x="50451" y="27309"/>
                        <a:pt x="66960" y="27309"/>
                      </a:cubicBezTo>
                      <a:close/>
                    </a:path>
                  </a:pathLst>
                </a:custGeom>
                <a:solidFill>
                  <a:srgbClr val="010101"/>
                </a:solidFill>
                <a:ln w="0" cap="flat">
                  <a:noFill/>
                  <a:prstDash val="solid"/>
                  <a:miter/>
                </a:ln>
              </p:spPr>
              <p:txBody>
                <a:bodyPr rtlCol="0" anchor="ctr"/>
                <a:lstStyle/>
                <a:p>
                  <a:endParaRPr lang="fr-FR"/>
                </a:p>
              </p:txBody>
            </p:sp>
            <p:sp>
              <p:nvSpPr>
                <p:cNvPr id="52" name="Forme libre : forme 51">
                  <a:extLst>
                    <a:ext uri="{FF2B5EF4-FFF2-40B4-BE49-F238E27FC236}">
                      <a16:creationId xmlns:a16="http://schemas.microsoft.com/office/drawing/2014/main" id="{C93891D2-86BE-7D09-7363-12B05D32A305}"/>
                    </a:ext>
                  </a:extLst>
                </p:cNvPr>
                <p:cNvSpPr/>
                <p:nvPr/>
              </p:nvSpPr>
              <p:spPr>
                <a:xfrm>
                  <a:off x="9797528"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2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9"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2" y="88560"/>
                      </a:cubicBezTo>
                      <a:lnTo>
                        <a:pt x="17434" y="88560"/>
                      </a:lnTo>
                      <a:lnTo>
                        <a:pt x="0" y="104297"/>
                      </a:lnTo>
                      <a:lnTo>
                        <a:pt x="0" y="107074"/>
                      </a:lnTo>
                      <a:cubicBezTo>
                        <a:pt x="12034" y="121577"/>
                        <a:pt x="32709"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53" name="Forme libre : forme 52">
                  <a:extLst>
                    <a:ext uri="{FF2B5EF4-FFF2-40B4-BE49-F238E27FC236}">
                      <a16:creationId xmlns:a16="http://schemas.microsoft.com/office/drawing/2014/main" id="{F032CAA9-F410-CACF-FFF2-A62AD0217BEF}"/>
                    </a:ext>
                  </a:extLst>
                </p:cNvPr>
                <p:cNvSpPr/>
                <p:nvPr/>
              </p:nvSpPr>
              <p:spPr>
                <a:xfrm>
                  <a:off x="9915865"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1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8" y="104760"/>
                        <a:pt x="55543" y="104760"/>
                      </a:cubicBezTo>
                      <a:cubicBezTo>
                        <a:pt x="41503" y="104760"/>
                        <a:pt x="27771" y="97046"/>
                        <a:pt x="20211" y="88560"/>
                      </a:cubicBezTo>
                      <a:lnTo>
                        <a:pt x="17434" y="88560"/>
                      </a:lnTo>
                      <a:lnTo>
                        <a:pt x="0" y="104297"/>
                      </a:lnTo>
                      <a:lnTo>
                        <a:pt x="0" y="107074"/>
                      </a:lnTo>
                      <a:cubicBezTo>
                        <a:pt x="12034" y="121577"/>
                        <a:pt x="32708"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54" name="Forme libre : forme 53">
                  <a:extLst>
                    <a:ext uri="{FF2B5EF4-FFF2-40B4-BE49-F238E27FC236}">
                      <a16:creationId xmlns:a16="http://schemas.microsoft.com/office/drawing/2014/main" id="{681C4903-0790-3971-4A56-863F9661F811}"/>
                    </a:ext>
                  </a:extLst>
                </p:cNvPr>
                <p:cNvSpPr/>
                <p:nvPr/>
              </p:nvSpPr>
              <p:spPr>
                <a:xfrm>
                  <a:off x="9043688" y="609249"/>
                  <a:ext cx="113554" cy="162617"/>
                </a:xfrm>
                <a:custGeom>
                  <a:avLst/>
                  <a:gdLst>
                    <a:gd name="connsiteX0" fmla="*/ 0 w 113554"/>
                    <a:gd name="connsiteY0" fmla="*/ 162617 h 162617"/>
                    <a:gd name="connsiteX1" fmla="*/ 39034 w 113554"/>
                    <a:gd name="connsiteY1" fmla="*/ 162617 h 162617"/>
                    <a:gd name="connsiteX2" fmla="*/ 39034 w 113554"/>
                    <a:gd name="connsiteY2" fmla="*/ 97046 h 162617"/>
                    <a:gd name="connsiteX3" fmla="*/ 96120 w 113554"/>
                    <a:gd name="connsiteY3" fmla="*/ 97046 h 162617"/>
                    <a:gd name="connsiteX4" fmla="*/ 96120 w 113554"/>
                    <a:gd name="connsiteY4" fmla="*/ 66806 h 162617"/>
                    <a:gd name="connsiteX5" fmla="*/ 39034 w 113554"/>
                    <a:gd name="connsiteY5" fmla="*/ 66806 h 162617"/>
                    <a:gd name="connsiteX6" fmla="*/ 39034 w 113554"/>
                    <a:gd name="connsiteY6" fmla="*/ 31937 h 162617"/>
                    <a:gd name="connsiteX7" fmla="*/ 113554 w 113554"/>
                    <a:gd name="connsiteY7" fmla="*/ 31937 h 162617"/>
                    <a:gd name="connsiteX8" fmla="*/ 113554 w 113554"/>
                    <a:gd name="connsiteY8" fmla="*/ 0 h 162617"/>
                    <a:gd name="connsiteX9" fmla="*/ 0 w 113554"/>
                    <a:gd name="connsiteY9" fmla="*/ 0 h 162617"/>
                    <a:gd name="connsiteX10" fmla="*/ 0 w 113554"/>
                    <a:gd name="connsiteY10" fmla="*/ 162617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554" h="162617">
                      <a:moveTo>
                        <a:pt x="0" y="162617"/>
                      </a:moveTo>
                      <a:lnTo>
                        <a:pt x="39034" y="162617"/>
                      </a:lnTo>
                      <a:lnTo>
                        <a:pt x="39034" y="97046"/>
                      </a:lnTo>
                      <a:lnTo>
                        <a:pt x="96120" y="97046"/>
                      </a:lnTo>
                      <a:lnTo>
                        <a:pt x="96120" y="66806"/>
                      </a:lnTo>
                      <a:lnTo>
                        <a:pt x="39034" y="66806"/>
                      </a:lnTo>
                      <a:lnTo>
                        <a:pt x="39034" y="31937"/>
                      </a:lnTo>
                      <a:lnTo>
                        <a:pt x="113554" y="31937"/>
                      </a:lnTo>
                      <a:lnTo>
                        <a:pt x="113554" y="0"/>
                      </a:lnTo>
                      <a:lnTo>
                        <a:pt x="0" y="0"/>
                      </a:lnTo>
                      <a:lnTo>
                        <a:pt x="0" y="162617"/>
                      </a:lnTo>
                      <a:close/>
                    </a:path>
                  </a:pathLst>
                </a:custGeom>
                <a:solidFill>
                  <a:srgbClr val="010101"/>
                </a:solidFill>
                <a:ln w="0" cap="flat">
                  <a:noFill/>
                  <a:prstDash val="solid"/>
                  <a:miter/>
                </a:ln>
              </p:spPr>
              <p:txBody>
                <a:bodyPr rtlCol="0" anchor="ctr"/>
                <a:lstStyle/>
                <a:p>
                  <a:endParaRPr lang="fr-FR"/>
                </a:p>
              </p:txBody>
            </p:sp>
            <p:sp>
              <p:nvSpPr>
                <p:cNvPr id="55" name="Forme libre : forme 54">
                  <a:extLst>
                    <a:ext uri="{FF2B5EF4-FFF2-40B4-BE49-F238E27FC236}">
                      <a16:creationId xmlns:a16="http://schemas.microsoft.com/office/drawing/2014/main" id="{3522F1AB-75B2-F9A5-BA09-763360205187}"/>
                    </a:ext>
                  </a:extLst>
                </p:cNvPr>
                <p:cNvSpPr/>
                <p:nvPr/>
              </p:nvSpPr>
              <p:spPr>
                <a:xfrm>
                  <a:off x="9174831" y="643655"/>
                  <a:ext cx="89639" cy="128057"/>
                </a:xfrm>
                <a:custGeom>
                  <a:avLst/>
                  <a:gdLst>
                    <a:gd name="connsiteX0" fmla="*/ 88251 w 89639"/>
                    <a:gd name="connsiteY0" fmla="*/ 5246 h 128057"/>
                    <a:gd name="connsiteX1" fmla="*/ 65263 w 89639"/>
                    <a:gd name="connsiteY1" fmla="*/ 0 h 128057"/>
                    <a:gd name="connsiteX2" fmla="*/ 29314 w 89639"/>
                    <a:gd name="connsiteY2" fmla="*/ 15583 h 128057"/>
                    <a:gd name="connsiteX3" fmla="*/ 0 w 89639"/>
                    <a:gd name="connsiteY3" fmla="*/ 0 h 128057"/>
                    <a:gd name="connsiteX4" fmla="*/ 0 w 89639"/>
                    <a:gd name="connsiteY4" fmla="*/ 128057 h 128057"/>
                    <a:gd name="connsiteX5" fmla="*/ 38571 w 89639"/>
                    <a:gd name="connsiteY5" fmla="*/ 128057 h 128057"/>
                    <a:gd name="connsiteX6" fmla="*/ 38571 w 89639"/>
                    <a:gd name="connsiteY6" fmla="*/ 59709 h 128057"/>
                    <a:gd name="connsiteX7" fmla="*/ 62331 w 89639"/>
                    <a:gd name="connsiteY7" fmla="*/ 32709 h 128057"/>
                    <a:gd name="connsiteX8" fmla="*/ 79303 w 89639"/>
                    <a:gd name="connsiteY8" fmla="*/ 36720 h 128057"/>
                    <a:gd name="connsiteX9" fmla="*/ 81617 w 89639"/>
                    <a:gd name="connsiteY9" fmla="*/ 35486 h 128057"/>
                    <a:gd name="connsiteX10" fmla="*/ 89640 w 89639"/>
                    <a:gd name="connsiteY10" fmla="*/ 8023 h 128057"/>
                    <a:gd name="connsiteX11" fmla="*/ 88406 w 89639"/>
                    <a:gd name="connsiteY11" fmla="*/ 5246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39" h="128057">
                      <a:moveTo>
                        <a:pt x="88251" y="5246"/>
                      </a:moveTo>
                      <a:cubicBezTo>
                        <a:pt x="81000" y="1697"/>
                        <a:pt x="73749" y="0"/>
                        <a:pt x="65263" y="0"/>
                      </a:cubicBezTo>
                      <a:cubicBezTo>
                        <a:pt x="51223" y="0"/>
                        <a:pt x="38571" y="5709"/>
                        <a:pt x="29314" y="15583"/>
                      </a:cubicBezTo>
                      <a:cubicBezTo>
                        <a:pt x="24840" y="5400"/>
                        <a:pt x="10491" y="0"/>
                        <a:pt x="0" y="0"/>
                      </a:cubicBezTo>
                      <a:lnTo>
                        <a:pt x="0" y="128057"/>
                      </a:lnTo>
                      <a:lnTo>
                        <a:pt x="38571" y="128057"/>
                      </a:lnTo>
                      <a:lnTo>
                        <a:pt x="38571" y="59709"/>
                      </a:lnTo>
                      <a:cubicBezTo>
                        <a:pt x="38571" y="42274"/>
                        <a:pt x="49371" y="32709"/>
                        <a:pt x="62331" y="32709"/>
                      </a:cubicBezTo>
                      <a:cubicBezTo>
                        <a:pt x="68657" y="32709"/>
                        <a:pt x="73131" y="33634"/>
                        <a:pt x="79303" y="36720"/>
                      </a:cubicBezTo>
                      <a:lnTo>
                        <a:pt x="81617" y="35486"/>
                      </a:lnTo>
                      <a:lnTo>
                        <a:pt x="89640" y="8023"/>
                      </a:lnTo>
                      <a:lnTo>
                        <a:pt x="88406" y="5246"/>
                      </a:lnTo>
                      <a:close/>
                    </a:path>
                  </a:pathLst>
                </a:custGeom>
                <a:solidFill>
                  <a:srgbClr val="010101"/>
                </a:solidFill>
                <a:ln w="0" cap="flat">
                  <a:noFill/>
                  <a:prstDash val="solid"/>
                  <a:miter/>
                </a:ln>
              </p:spPr>
              <p:txBody>
                <a:bodyPr rtlCol="0" anchor="ctr"/>
                <a:lstStyle/>
                <a:p>
                  <a:endParaRPr lang="fr-FR"/>
                </a:p>
              </p:txBody>
            </p:sp>
            <p:sp>
              <p:nvSpPr>
                <p:cNvPr id="56" name="Forme libre : forme 55">
                  <a:extLst>
                    <a:ext uri="{FF2B5EF4-FFF2-40B4-BE49-F238E27FC236}">
                      <a16:creationId xmlns:a16="http://schemas.microsoft.com/office/drawing/2014/main" id="{D795AB9D-90A4-BC72-9EE3-846D0F614672}"/>
                    </a:ext>
                  </a:extLst>
                </p:cNvPr>
                <p:cNvSpPr/>
                <p:nvPr/>
              </p:nvSpPr>
              <p:spPr>
                <a:xfrm>
                  <a:off x="9261077" y="643500"/>
                  <a:ext cx="122194" cy="131142"/>
                </a:xfrm>
                <a:custGeom>
                  <a:avLst/>
                  <a:gdLst>
                    <a:gd name="connsiteX0" fmla="*/ 61406 w 122194"/>
                    <a:gd name="connsiteY0" fmla="*/ 154 h 131142"/>
                    <a:gd name="connsiteX1" fmla="*/ 7406 w 122194"/>
                    <a:gd name="connsiteY1" fmla="*/ 20366 h 131142"/>
                    <a:gd name="connsiteX2" fmla="*/ 7406 w 122194"/>
                    <a:gd name="connsiteY2" fmla="*/ 23143 h 131142"/>
                    <a:gd name="connsiteX3" fmla="*/ 24686 w 122194"/>
                    <a:gd name="connsiteY3" fmla="*/ 39651 h 131142"/>
                    <a:gd name="connsiteX4" fmla="*/ 27463 w 122194"/>
                    <a:gd name="connsiteY4" fmla="*/ 39651 h 131142"/>
                    <a:gd name="connsiteX5" fmla="*/ 57240 w 122194"/>
                    <a:gd name="connsiteY5" fmla="*/ 27617 h 131142"/>
                    <a:gd name="connsiteX6" fmla="*/ 84549 w 122194"/>
                    <a:gd name="connsiteY6" fmla="*/ 49063 h 131142"/>
                    <a:gd name="connsiteX7" fmla="*/ 84549 w 122194"/>
                    <a:gd name="connsiteY7" fmla="*/ 54617 h 131142"/>
                    <a:gd name="connsiteX8" fmla="*/ 56314 w 122194"/>
                    <a:gd name="connsiteY8" fmla="*/ 50143 h 131142"/>
                    <a:gd name="connsiteX9" fmla="*/ 0 w 122194"/>
                    <a:gd name="connsiteY9" fmla="*/ 90103 h 131142"/>
                    <a:gd name="connsiteX10" fmla="*/ 50760 w 122194"/>
                    <a:gd name="connsiteY10" fmla="*/ 131143 h 131142"/>
                    <a:gd name="connsiteX11" fmla="*/ 92109 w 122194"/>
                    <a:gd name="connsiteY11" fmla="*/ 116949 h 131142"/>
                    <a:gd name="connsiteX12" fmla="*/ 122194 w 122194"/>
                    <a:gd name="connsiteY12" fmla="*/ 131143 h 131142"/>
                    <a:gd name="connsiteX13" fmla="*/ 122194 w 122194"/>
                    <a:gd name="connsiteY13" fmla="*/ 48600 h 131142"/>
                    <a:gd name="connsiteX14" fmla="*/ 61714 w 122194"/>
                    <a:gd name="connsiteY14" fmla="*/ 0 h 131142"/>
                    <a:gd name="connsiteX15" fmla="*/ 84394 w 122194"/>
                    <a:gd name="connsiteY15" fmla="*/ 85474 h 131142"/>
                    <a:gd name="connsiteX16" fmla="*/ 59091 w 122194"/>
                    <a:gd name="connsiteY16" fmla="*/ 106766 h 131142"/>
                    <a:gd name="connsiteX17" fmla="*/ 37800 w 122194"/>
                    <a:gd name="connsiteY17" fmla="*/ 89949 h 131142"/>
                    <a:gd name="connsiteX18" fmla="*/ 62023 w 122194"/>
                    <a:gd name="connsiteY18" fmla="*/ 72669 h 131142"/>
                    <a:gd name="connsiteX19" fmla="*/ 84240 w 122194"/>
                    <a:gd name="connsiteY19" fmla="*/ 76989 h 131142"/>
                    <a:gd name="connsiteX20" fmla="*/ 84240 w 122194"/>
                    <a:gd name="connsiteY20" fmla="*/ 8547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194" h="131142">
                      <a:moveTo>
                        <a:pt x="61406" y="154"/>
                      </a:moveTo>
                      <a:cubicBezTo>
                        <a:pt x="38571" y="154"/>
                        <a:pt x="20674" y="7869"/>
                        <a:pt x="7406" y="20366"/>
                      </a:cubicBezTo>
                      <a:lnTo>
                        <a:pt x="7406" y="23143"/>
                      </a:lnTo>
                      <a:lnTo>
                        <a:pt x="24686" y="39651"/>
                      </a:lnTo>
                      <a:lnTo>
                        <a:pt x="27463" y="39651"/>
                      </a:lnTo>
                      <a:cubicBezTo>
                        <a:pt x="34251" y="33171"/>
                        <a:pt x="44434" y="27617"/>
                        <a:pt x="57240" y="27617"/>
                      </a:cubicBezTo>
                      <a:cubicBezTo>
                        <a:pt x="72514" y="27617"/>
                        <a:pt x="84549" y="35640"/>
                        <a:pt x="84549" y="49063"/>
                      </a:cubicBezTo>
                      <a:lnTo>
                        <a:pt x="84549" y="54617"/>
                      </a:lnTo>
                      <a:cubicBezTo>
                        <a:pt x="76526" y="51840"/>
                        <a:pt x="67577" y="50143"/>
                        <a:pt x="56314" y="50143"/>
                      </a:cubicBezTo>
                      <a:cubicBezTo>
                        <a:pt x="25611" y="50143"/>
                        <a:pt x="0" y="62949"/>
                        <a:pt x="0" y="90103"/>
                      </a:cubicBezTo>
                      <a:cubicBezTo>
                        <a:pt x="0" y="117257"/>
                        <a:pt x="23451" y="131143"/>
                        <a:pt x="50760" y="131143"/>
                      </a:cubicBezTo>
                      <a:cubicBezTo>
                        <a:pt x="67269" y="131143"/>
                        <a:pt x="81463" y="125589"/>
                        <a:pt x="92109" y="116949"/>
                      </a:cubicBezTo>
                      <a:cubicBezTo>
                        <a:pt x="97354" y="126514"/>
                        <a:pt x="110931" y="131143"/>
                        <a:pt x="122194" y="131143"/>
                      </a:cubicBezTo>
                      <a:lnTo>
                        <a:pt x="122194" y="48600"/>
                      </a:lnTo>
                      <a:cubicBezTo>
                        <a:pt x="122194" y="13114"/>
                        <a:pt x="90720" y="0"/>
                        <a:pt x="61714" y="0"/>
                      </a:cubicBezTo>
                      <a:close/>
                      <a:moveTo>
                        <a:pt x="84394" y="85474"/>
                      </a:moveTo>
                      <a:cubicBezTo>
                        <a:pt x="84394" y="97200"/>
                        <a:pt x="73131" y="106766"/>
                        <a:pt x="59091" y="106766"/>
                      </a:cubicBezTo>
                      <a:cubicBezTo>
                        <a:pt x="48137" y="106766"/>
                        <a:pt x="37800" y="100749"/>
                        <a:pt x="37800" y="89949"/>
                      </a:cubicBezTo>
                      <a:cubicBezTo>
                        <a:pt x="37800" y="79149"/>
                        <a:pt x="46594" y="72669"/>
                        <a:pt x="62023" y="72669"/>
                      </a:cubicBezTo>
                      <a:cubicBezTo>
                        <a:pt x="71280" y="72669"/>
                        <a:pt x="79457" y="75137"/>
                        <a:pt x="84240" y="76989"/>
                      </a:cubicBezTo>
                      <a:lnTo>
                        <a:pt x="84240" y="85474"/>
                      </a:lnTo>
                      <a:close/>
                    </a:path>
                  </a:pathLst>
                </a:custGeom>
                <a:solidFill>
                  <a:srgbClr val="010101"/>
                </a:solidFill>
                <a:ln w="0" cap="flat">
                  <a:noFill/>
                  <a:prstDash val="solid"/>
                  <a:miter/>
                </a:ln>
              </p:spPr>
              <p:txBody>
                <a:bodyPr rtlCol="0" anchor="ctr"/>
                <a:lstStyle/>
                <a:p>
                  <a:endParaRPr lang="fr-FR"/>
                </a:p>
              </p:txBody>
            </p:sp>
            <p:sp>
              <p:nvSpPr>
                <p:cNvPr id="57" name="Forme libre : forme 56">
                  <a:extLst>
                    <a:ext uri="{FF2B5EF4-FFF2-40B4-BE49-F238E27FC236}">
                      <a16:creationId xmlns:a16="http://schemas.microsoft.com/office/drawing/2014/main" id="{D3AFBE26-F55E-FACF-5C01-943A8E5C5E2F}"/>
                    </a:ext>
                  </a:extLst>
                </p:cNvPr>
                <p:cNvSpPr/>
                <p:nvPr/>
              </p:nvSpPr>
              <p:spPr>
                <a:xfrm>
                  <a:off x="9543111" y="643655"/>
                  <a:ext cx="120960" cy="131142"/>
                </a:xfrm>
                <a:custGeom>
                  <a:avLst/>
                  <a:gdLst>
                    <a:gd name="connsiteX0" fmla="*/ 68966 w 120960"/>
                    <a:gd name="connsiteY0" fmla="*/ 0 h 131142"/>
                    <a:gd name="connsiteX1" fmla="*/ 0 w 120960"/>
                    <a:gd name="connsiteY1" fmla="*/ 65571 h 131142"/>
                    <a:gd name="connsiteX2" fmla="*/ 68966 w 120960"/>
                    <a:gd name="connsiteY2" fmla="*/ 131143 h 131142"/>
                    <a:gd name="connsiteX3" fmla="*/ 120806 w 120960"/>
                    <a:gd name="connsiteY3" fmla="*/ 109080 h 131142"/>
                    <a:gd name="connsiteX4" fmla="*/ 120806 w 120960"/>
                    <a:gd name="connsiteY4" fmla="*/ 106303 h 131142"/>
                    <a:gd name="connsiteX5" fmla="*/ 99360 w 120960"/>
                    <a:gd name="connsiteY5" fmla="*/ 86554 h 131142"/>
                    <a:gd name="connsiteX6" fmla="*/ 96429 w 120960"/>
                    <a:gd name="connsiteY6" fmla="*/ 86554 h 131142"/>
                    <a:gd name="connsiteX7" fmla="*/ 70971 w 120960"/>
                    <a:gd name="connsiteY7" fmla="*/ 98126 h 131142"/>
                    <a:gd name="connsiteX8" fmla="*/ 39497 w 120960"/>
                    <a:gd name="connsiteY8" fmla="*/ 65571 h 131142"/>
                    <a:gd name="connsiteX9" fmla="*/ 70817 w 120960"/>
                    <a:gd name="connsiteY9" fmla="*/ 33017 h 131142"/>
                    <a:gd name="connsiteX10" fmla="*/ 96583 w 120960"/>
                    <a:gd name="connsiteY10" fmla="*/ 44589 h 131142"/>
                    <a:gd name="connsiteX11" fmla="*/ 99514 w 120960"/>
                    <a:gd name="connsiteY11" fmla="*/ 44589 h 131142"/>
                    <a:gd name="connsiteX12" fmla="*/ 120960 w 120960"/>
                    <a:gd name="connsiteY12" fmla="*/ 24840 h 131142"/>
                    <a:gd name="connsiteX13" fmla="*/ 120960 w 120960"/>
                    <a:gd name="connsiteY13" fmla="*/ 22063 h 131142"/>
                    <a:gd name="connsiteX14" fmla="*/ 69120 w 120960"/>
                    <a:gd name="connsiteY14" fmla="*/ 0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0" h="131142">
                      <a:moveTo>
                        <a:pt x="68966" y="0"/>
                      </a:moveTo>
                      <a:cubicBezTo>
                        <a:pt x="29160" y="0"/>
                        <a:pt x="0" y="27771"/>
                        <a:pt x="0" y="65571"/>
                      </a:cubicBezTo>
                      <a:cubicBezTo>
                        <a:pt x="0" y="103371"/>
                        <a:pt x="29314" y="131143"/>
                        <a:pt x="68966" y="131143"/>
                      </a:cubicBezTo>
                      <a:cubicBezTo>
                        <a:pt x="91954" y="131143"/>
                        <a:pt x="109543" y="121577"/>
                        <a:pt x="120806" y="109080"/>
                      </a:cubicBezTo>
                      <a:lnTo>
                        <a:pt x="120806" y="106303"/>
                      </a:lnTo>
                      <a:lnTo>
                        <a:pt x="99360" y="86554"/>
                      </a:lnTo>
                      <a:lnTo>
                        <a:pt x="96429" y="86554"/>
                      </a:lnTo>
                      <a:cubicBezTo>
                        <a:pt x="90103" y="94269"/>
                        <a:pt x="80846" y="98126"/>
                        <a:pt x="70971" y="98126"/>
                      </a:cubicBezTo>
                      <a:cubicBezTo>
                        <a:pt x="51686" y="98126"/>
                        <a:pt x="39497" y="84549"/>
                        <a:pt x="39497" y="65571"/>
                      </a:cubicBezTo>
                      <a:cubicBezTo>
                        <a:pt x="39497" y="46594"/>
                        <a:pt x="52303" y="33017"/>
                        <a:pt x="70817" y="33017"/>
                      </a:cubicBezTo>
                      <a:cubicBezTo>
                        <a:pt x="81309" y="33017"/>
                        <a:pt x="90257" y="37337"/>
                        <a:pt x="96583" y="44589"/>
                      </a:cubicBezTo>
                      <a:lnTo>
                        <a:pt x="99514" y="44589"/>
                      </a:lnTo>
                      <a:lnTo>
                        <a:pt x="120960" y="24840"/>
                      </a:lnTo>
                      <a:lnTo>
                        <a:pt x="120960" y="22063"/>
                      </a:lnTo>
                      <a:cubicBezTo>
                        <a:pt x="109697" y="9566"/>
                        <a:pt x="92263" y="0"/>
                        <a:pt x="69120" y="0"/>
                      </a:cubicBezTo>
                      <a:close/>
                    </a:path>
                  </a:pathLst>
                </a:custGeom>
                <a:solidFill>
                  <a:srgbClr val="010101"/>
                </a:solidFill>
                <a:ln w="0" cap="flat">
                  <a:noFill/>
                  <a:prstDash val="solid"/>
                  <a:miter/>
                </a:ln>
              </p:spPr>
              <p:txBody>
                <a:bodyPr rtlCol="0" anchor="ctr"/>
                <a:lstStyle/>
                <a:p>
                  <a:endParaRPr lang="fr-FR"/>
                </a:p>
              </p:txBody>
            </p:sp>
            <p:sp>
              <p:nvSpPr>
                <p:cNvPr id="58" name="Forme libre : forme 57">
                  <a:extLst>
                    <a:ext uri="{FF2B5EF4-FFF2-40B4-BE49-F238E27FC236}">
                      <a16:creationId xmlns:a16="http://schemas.microsoft.com/office/drawing/2014/main" id="{5CA938B1-4CFD-D358-4597-C9C7BC6B945C}"/>
                    </a:ext>
                  </a:extLst>
                </p:cNvPr>
                <p:cNvSpPr/>
                <p:nvPr/>
              </p:nvSpPr>
              <p:spPr>
                <a:xfrm>
                  <a:off x="9667619" y="643500"/>
                  <a:ext cx="133611" cy="131142"/>
                </a:xfrm>
                <a:custGeom>
                  <a:avLst/>
                  <a:gdLst>
                    <a:gd name="connsiteX0" fmla="*/ 67269 w 133611"/>
                    <a:gd name="connsiteY0" fmla="*/ 154 h 131142"/>
                    <a:gd name="connsiteX1" fmla="*/ 0 w 133611"/>
                    <a:gd name="connsiteY1" fmla="*/ 65880 h 131142"/>
                    <a:gd name="connsiteX2" fmla="*/ 70971 w 133611"/>
                    <a:gd name="connsiteY2" fmla="*/ 131143 h 131142"/>
                    <a:gd name="connsiteX3" fmla="*/ 127749 w 133611"/>
                    <a:gd name="connsiteY3" fmla="*/ 108309 h 131142"/>
                    <a:gd name="connsiteX4" fmla="*/ 127749 w 133611"/>
                    <a:gd name="connsiteY4" fmla="*/ 105531 h 131142"/>
                    <a:gd name="connsiteX5" fmla="*/ 110314 w 133611"/>
                    <a:gd name="connsiteY5" fmla="*/ 88714 h 131142"/>
                    <a:gd name="connsiteX6" fmla="*/ 107537 w 133611"/>
                    <a:gd name="connsiteY6" fmla="*/ 88714 h 131142"/>
                    <a:gd name="connsiteX7" fmla="*/ 72823 w 133611"/>
                    <a:gd name="connsiteY7" fmla="*/ 102446 h 131142"/>
                    <a:gd name="connsiteX8" fmla="*/ 37491 w 133611"/>
                    <a:gd name="connsiteY8" fmla="*/ 74983 h 131142"/>
                    <a:gd name="connsiteX9" fmla="*/ 132840 w 133611"/>
                    <a:gd name="connsiteY9" fmla="*/ 74983 h 131142"/>
                    <a:gd name="connsiteX10" fmla="*/ 133611 w 133611"/>
                    <a:gd name="connsiteY10" fmla="*/ 64800 h 131142"/>
                    <a:gd name="connsiteX11" fmla="*/ 67269 w 133611"/>
                    <a:gd name="connsiteY11" fmla="*/ 0 h 131142"/>
                    <a:gd name="connsiteX12" fmla="*/ 37337 w 133611"/>
                    <a:gd name="connsiteY12" fmla="*/ 55234 h 131142"/>
                    <a:gd name="connsiteX13" fmla="*/ 67114 w 133611"/>
                    <a:gd name="connsiteY13" fmla="*/ 27463 h 131142"/>
                    <a:gd name="connsiteX14" fmla="*/ 96583 w 133611"/>
                    <a:gd name="connsiteY14" fmla="*/ 55234 h 131142"/>
                    <a:gd name="connsiteX15" fmla="*/ 37337 w 133611"/>
                    <a:gd name="connsiteY15" fmla="*/ 5523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67269" y="154"/>
                      </a:moveTo>
                      <a:cubicBezTo>
                        <a:pt x="27000" y="154"/>
                        <a:pt x="0" y="27617"/>
                        <a:pt x="0" y="65880"/>
                      </a:cubicBezTo>
                      <a:cubicBezTo>
                        <a:pt x="0" y="108617"/>
                        <a:pt x="33480" y="131143"/>
                        <a:pt x="70971" y="131143"/>
                      </a:cubicBezTo>
                      <a:cubicBezTo>
                        <a:pt x="90720" y="131143"/>
                        <a:pt x="113709" y="124817"/>
                        <a:pt x="127749" y="108309"/>
                      </a:cubicBezTo>
                      <a:lnTo>
                        <a:pt x="127749" y="105531"/>
                      </a:lnTo>
                      <a:lnTo>
                        <a:pt x="110314" y="88714"/>
                      </a:lnTo>
                      <a:lnTo>
                        <a:pt x="107537" y="88714"/>
                      </a:lnTo>
                      <a:cubicBezTo>
                        <a:pt x="99206" y="97663"/>
                        <a:pt x="86091" y="102446"/>
                        <a:pt x="72823" y="102446"/>
                      </a:cubicBezTo>
                      <a:cubicBezTo>
                        <a:pt x="55389" y="102446"/>
                        <a:pt x="39806" y="93651"/>
                        <a:pt x="37491" y="74983"/>
                      </a:cubicBezTo>
                      <a:lnTo>
                        <a:pt x="132840" y="74983"/>
                      </a:lnTo>
                      <a:cubicBezTo>
                        <a:pt x="133303" y="71743"/>
                        <a:pt x="133611" y="68503"/>
                        <a:pt x="133611" y="64800"/>
                      </a:cubicBezTo>
                      <a:cubicBezTo>
                        <a:pt x="133611" y="27000"/>
                        <a:pt x="107074" y="0"/>
                        <a:pt x="67269" y="0"/>
                      </a:cubicBezTo>
                      <a:close/>
                      <a:moveTo>
                        <a:pt x="37337" y="55234"/>
                      </a:moveTo>
                      <a:cubicBezTo>
                        <a:pt x="38571" y="37954"/>
                        <a:pt x="50606" y="27463"/>
                        <a:pt x="67114" y="27463"/>
                      </a:cubicBezTo>
                      <a:cubicBezTo>
                        <a:pt x="83623" y="27463"/>
                        <a:pt x="95194" y="37491"/>
                        <a:pt x="96583" y="55234"/>
                      </a:cubicBezTo>
                      <a:lnTo>
                        <a:pt x="37337" y="55234"/>
                      </a:lnTo>
                      <a:close/>
                    </a:path>
                  </a:pathLst>
                </a:custGeom>
                <a:solidFill>
                  <a:srgbClr val="010101"/>
                </a:solidFill>
                <a:ln w="0" cap="flat">
                  <a:noFill/>
                  <a:prstDash val="solid"/>
                  <a:miter/>
                </a:ln>
              </p:spPr>
              <p:txBody>
                <a:bodyPr rtlCol="0" anchor="ctr"/>
                <a:lstStyle/>
                <a:p>
                  <a:endParaRPr lang="fr-FR"/>
                </a:p>
              </p:txBody>
            </p:sp>
            <p:sp>
              <p:nvSpPr>
                <p:cNvPr id="59" name="Forme libre : forme 58">
                  <a:extLst>
                    <a:ext uri="{FF2B5EF4-FFF2-40B4-BE49-F238E27FC236}">
                      <a16:creationId xmlns:a16="http://schemas.microsoft.com/office/drawing/2014/main" id="{93917F50-4A7B-E5A2-BC50-BF6609538E26}"/>
                    </a:ext>
                  </a:extLst>
                </p:cNvPr>
                <p:cNvSpPr/>
                <p:nvPr/>
              </p:nvSpPr>
              <p:spPr>
                <a:xfrm>
                  <a:off x="9405179" y="643655"/>
                  <a:ext cx="123737" cy="128057"/>
                </a:xfrm>
                <a:custGeom>
                  <a:avLst/>
                  <a:gdLst>
                    <a:gd name="connsiteX0" fmla="*/ 70817 w 123737"/>
                    <a:gd name="connsiteY0" fmla="*/ 0 h 128057"/>
                    <a:gd name="connsiteX1" fmla="*/ 30549 w 123737"/>
                    <a:gd name="connsiteY1" fmla="*/ 14040 h 128057"/>
                    <a:gd name="connsiteX2" fmla="*/ 0 w 123737"/>
                    <a:gd name="connsiteY2" fmla="*/ 0 h 128057"/>
                    <a:gd name="connsiteX3" fmla="*/ 0 w 123737"/>
                    <a:gd name="connsiteY3" fmla="*/ 128057 h 128057"/>
                    <a:gd name="connsiteX4" fmla="*/ 38726 w 123737"/>
                    <a:gd name="connsiteY4" fmla="*/ 128057 h 128057"/>
                    <a:gd name="connsiteX5" fmla="*/ 38726 w 123737"/>
                    <a:gd name="connsiteY5" fmla="*/ 56777 h 128057"/>
                    <a:gd name="connsiteX6" fmla="*/ 62177 w 123737"/>
                    <a:gd name="connsiteY6" fmla="*/ 32709 h 128057"/>
                    <a:gd name="connsiteX7" fmla="*/ 85011 w 123737"/>
                    <a:gd name="connsiteY7" fmla="*/ 56777 h 128057"/>
                    <a:gd name="connsiteX8" fmla="*/ 85011 w 123737"/>
                    <a:gd name="connsiteY8" fmla="*/ 128057 h 128057"/>
                    <a:gd name="connsiteX9" fmla="*/ 123737 w 123737"/>
                    <a:gd name="connsiteY9" fmla="*/ 128057 h 128057"/>
                    <a:gd name="connsiteX10" fmla="*/ 123737 w 123737"/>
                    <a:gd name="connsiteY10" fmla="*/ 54000 h 128057"/>
                    <a:gd name="connsiteX11" fmla="*/ 70663 w 123737"/>
                    <a:gd name="connsiteY11" fmla="*/ 0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737" h="128057">
                      <a:moveTo>
                        <a:pt x="70817" y="0"/>
                      </a:moveTo>
                      <a:cubicBezTo>
                        <a:pt x="54617" y="0"/>
                        <a:pt x="40731" y="5554"/>
                        <a:pt x="30549" y="14040"/>
                      </a:cubicBezTo>
                      <a:cubicBezTo>
                        <a:pt x="25611" y="4783"/>
                        <a:pt x="11571" y="0"/>
                        <a:pt x="0" y="0"/>
                      </a:cubicBezTo>
                      <a:lnTo>
                        <a:pt x="0" y="128057"/>
                      </a:lnTo>
                      <a:lnTo>
                        <a:pt x="38726" y="128057"/>
                      </a:lnTo>
                      <a:lnTo>
                        <a:pt x="38726" y="56777"/>
                      </a:lnTo>
                      <a:cubicBezTo>
                        <a:pt x="38726" y="42737"/>
                        <a:pt x="47674" y="32709"/>
                        <a:pt x="62177" y="32709"/>
                      </a:cubicBezTo>
                      <a:cubicBezTo>
                        <a:pt x="76680" y="32709"/>
                        <a:pt x="85011" y="42737"/>
                        <a:pt x="85011" y="56777"/>
                      </a:cubicBezTo>
                      <a:lnTo>
                        <a:pt x="85011" y="128057"/>
                      </a:lnTo>
                      <a:lnTo>
                        <a:pt x="123737" y="128057"/>
                      </a:lnTo>
                      <a:lnTo>
                        <a:pt x="123737" y="54000"/>
                      </a:lnTo>
                      <a:cubicBezTo>
                        <a:pt x="123737" y="21291"/>
                        <a:pt x="102446" y="0"/>
                        <a:pt x="70663" y="0"/>
                      </a:cubicBezTo>
                      <a:close/>
                    </a:path>
                  </a:pathLst>
                </a:custGeom>
                <a:solidFill>
                  <a:srgbClr val="010101"/>
                </a:solidFill>
                <a:ln w="0" cap="flat">
                  <a:noFill/>
                  <a:prstDash val="solid"/>
                  <a:miter/>
                </a:ln>
              </p:spPr>
              <p:txBody>
                <a:bodyPr rtlCol="0" anchor="ctr"/>
                <a:lstStyle/>
                <a:p>
                  <a:endParaRPr lang="fr-FR"/>
                </a:p>
              </p:txBody>
            </p:sp>
          </p:grpSp>
          <p:sp>
            <p:nvSpPr>
              <p:cNvPr id="45" name="Forme libre : forme 44">
                <a:extLst>
                  <a:ext uri="{FF2B5EF4-FFF2-40B4-BE49-F238E27FC236}">
                    <a16:creationId xmlns:a16="http://schemas.microsoft.com/office/drawing/2014/main" id="{D73ADBD3-C9CC-D40C-3524-04787ADA9AA7}"/>
                  </a:ext>
                </a:extLst>
              </p:cNvPr>
              <p:cNvSpPr/>
              <p:nvPr/>
            </p:nvSpPr>
            <p:spPr>
              <a:xfrm>
                <a:off x="9456094" y="402043"/>
                <a:ext cx="44588" cy="44588"/>
              </a:xfrm>
              <a:custGeom>
                <a:avLst/>
                <a:gdLst>
                  <a:gd name="connsiteX0" fmla="*/ 22217 w 44588"/>
                  <a:gd name="connsiteY0" fmla="*/ 44589 h 44588"/>
                  <a:gd name="connsiteX1" fmla="*/ 44589 w 44588"/>
                  <a:gd name="connsiteY1" fmla="*/ 22371 h 44588"/>
                  <a:gd name="connsiteX2" fmla="*/ 22217 w 44588"/>
                  <a:gd name="connsiteY2" fmla="*/ 0 h 44588"/>
                  <a:gd name="connsiteX3" fmla="*/ 0 w 44588"/>
                  <a:gd name="connsiteY3" fmla="*/ 22371 h 44588"/>
                  <a:gd name="connsiteX4" fmla="*/ 22217 w 44588"/>
                  <a:gd name="connsiteY4" fmla="*/ 44589 h 4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8" h="44588">
                    <a:moveTo>
                      <a:pt x="22217" y="44589"/>
                    </a:moveTo>
                    <a:cubicBezTo>
                      <a:pt x="34560" y="44589"/>
                      <a:pt x="44589" y="34714"/>
                      <a:pt x="44589" y="22371"/>
                    </a:cubicBezTo>
                    <a:cubicBezTo>
                      <a:pt x="44589" y="10029"/>
                      <a:pt x="34560" y="0"/>
                      <a:pt x="22217" y="0"/>
                    </a:cubicBezTo>
                    <a:cubicBezTo>
                      <a:pt x="9874" y="0"/>
                      <a:pt x="0" y="10029"/>
                      <a:pt x="0" y="22371"/>
                    </a:cubicBezTo>
                    <a:cubicBezTo>
                      <a:pt x="0" y="34714"/>
                      <a:pt x="9874" y="44589"/>
                      <a:pt x="22217" y="44589"/>
                    </a:cubicBezTo>
                    <a:close/>
                  </a:path>
                </a:pathLst>
              </a:custGeom>
              <a:solidFill>
                <a:srgbClr val="010101"/>
              </a:solidFill>
              <a:ln w="0"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496876529"/>
      </p:ext>
    </p:extLst>
  </p:cSld>
  <p:clrMapOvr>
    <a:masterClrMapping/>
  </p:clrMapOvr>
  <p:extLst>
    <p:ext uri="{DCECCB84-F9BA-43D5-87BE-67443E8EF086}">
      <p15:sldGuideLst xmlns:p15="http://schemas.microsoft.com/office/powerpoint/2012/main">
        <p15:guide id="2" pos="370" userDrawn="1">
          <p15:clr>
            <a:srgbClr val="FBAE40"/>
          </p15:clr>
        </p15:guide>
        <p15:guide id="3" orient="horz" pos="3974" userDrawn="1">
          <p15:clr>
            <a:srgbClr val="FBAE40"/>
          </p15:clr>
        </p15:guide>
        <p15:guide id="4" orient="horz" pos="346" userDrawn="1">
          <p15:clr>
            <a:srgbClr val="FBAE40"/>
          </p15:clr>
        </p15:guide>
        <p15:guide id="5" pos="73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UV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A312716-2AA4-39BA-25B2-6323B7400C02}"/>
              </a:ext>
            </a:extLst>
          </p:cNvPr>
          <p:cNvSpPr/>
          <p:nvPr userDrawn="1"/>
        </p:nvSpPr>
        <p:spPr>
          <a:xfrm>
            <a:off x="469754" y="1213204"/>
            <a:ext cx="11709583" cy="5168546"/>
          </a:xfrm>
          <a:prstGeom prst="rect">
            <a:avLst/>
          </a:prstGeom>
          <a:solidFill>
            <a:srgbClr val="E518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aphique 7">
            <a:extLst>
              <a:ext uri="{FF2B5EF4-FFF2-40B4-BE49-F238E27FC236}">
                <a16:creationId xmlns:a16="http://schemas.microsoft.com/office/drawing/2014/main" id="{542AE338-EEBC-4C4E-F835-06C7E785257C}"/>
              </a:ext>
            </a:extLst>
          </p:cNvPr>
          <p:cNvGrpSpPr/>
          <p:nvPr/>
        </p:nvGrpSpPr>
        <p:grpSpPr>
          <a:xfrm>
            <a:off x="479426" y="1207231"/>
            <a:ext cx="11709647" cy="5168610"/>
            <a:chOff x="479426" y="1207231"/>
            <a:chExt cx="11709647" cy="5168610"/>
          </a:xfrm>
        </p:grpSpPr>
        <p:sp>
          <p:nvSpPr>
            <p:cNvPr id="20" name="Forme libre : forme 19">
              <a:extLst>
                <a:ext uri="{FF2B5EF4-FFF2-40B4-BE49-F238E27FC236}">
                  <a16:creationId xmlns:a16="http://schemas.microsoft.com/office/drawing/2014/main" id="{D6606797-21C7-2F3E-156D-99F6803DCEB8}"/>
                </a:ext>
              </a:extLst>
            </p:cNvPr>
            <p:cNvSpPr/>
            <p:nvPr/>
          </p:nvSpPr>
          <p:spPr>
            <a:xfrm>
              <a:off x="479426" y="1207231"/>
              <a:ext cx="6361498" cy="5168546"/>
            </a:xfrm>
            <a:custGeom>
              <a:avLst/>
              <a:gdLst>
                <a:gd name="connsiteX0" fmla="*/ 2456841 w 6361498"/>
                <a:gd name="connsiteY0" fmla="*/ 4376533 h 5168546"/>
                <a:gd name="connsiteX1" fmla="*/ 2456841 w 6361498"/>
                <a:gd name="connsiteY1" fmla="*/ 1706308 h 5168546"/>
                <a:gd name="connsiteX2" fmla="*/ 1730802 w 6361498"/>
                <a:gd name="connsiteY2" fmla="*/ 0 h 5168546"/>
                <a:gd name="connsiteX3" fmla="*/ 0 w 6361498"/>
                <a:gd name="connsiteY3" fmla="*/ 0 h 5168546"/>
                <a:gd name="connsiteX4" fmla="*/ 0 w 6361498"/>
                <a:gd name="connsiteY4" fmla="*/ 288329 h 5168546"/>
                <a:gd name="connsiteX5" fmla="*/ 88751 w 6361498"/>
                <a:gd name="connsiteY5" fmla="*/ 285466 h 5168546"/>
                <a:gd name="connsiteX6" fmla="*/ 1509592 w 6361498"/>
                <a:gd name="connsiteY6" fmla="*/ 1706308 h 5168546"/>
                <a:gd name="connsiteX7" fmla="*/ 1509592 w 6361498"/>
                <a:gd name="connsiteY7" fmla="*/ 5168547 h 5168546"/>
                <a:gd name="connsiteX8" fmla="*/ 6361499 w 6361498"/>
                <a:gd name="connsiteY8" fmla="*/ 5168547 h 5168546"/>
                <a:gd name="connsiteX9" fmla="*/ 4233132 w 6361498"/>
                <a:gd name="connsiteY9" fmla="*/ 4376469 h 5168546"/>
                <a:gd name="connsiteX10" fmla="*/ 2456778 w 6361498"/>
                <a:gd name="connsiteY10" fmla="*/ 4376469 h 5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1498" h="5168546">
                  <a:moveTo>
                    <a:pt x="2456841" y="4376533"/>
                  </a:moveTo>
                  <a:lnTo>
                    <a:pt x="2456841" y="1706308"/>
                  </a:lnTo>
                  <a:cubicBezTo>
                    <a:pt x="2456841" y="1036000"/>
                    <a:pt x="2178373" y="430840"/>
                    <a:pt x="1730802" y="0"/>
                  </a:cubicBezTo>
                  <a:lnTo>
                    <a:pt x="0" y="0"/>
                  </a:lnTo>
                  <a:lnTo>
                    <a:pt x="0" y="288329"/>
                  </a:lnTo>
                  <a:cubicBezTo>
                    <a:pt x="29329" y="286548"/>
                    <a:pt x="58913" y="285466"/>
                    <a:pt x="88751" y="285466"/>
                  </a:cubicBezTo>
                  <a:cubicBezTo>
                    <a:pt x="873449" y="285466"/>
                    <a:pt x="1509592" y="921610"/>
                    <a:pt x="1509592" y="1706308"/>
                  </a:cubicBezTo>
                  <a:lnTo>
                    <a:pt x="1509592" y="5168547"/>
                  </a:lnTo>
                  <a:lnTo>
                    <a:pt x="6361499" y="5168547"/>
                  </a:lnTo>
                  <a:cubicBezTo>
                    <a:pt x="5789804" y="4675232"/>
                    <a:pt x="5045696" y="4376596"/>
                    <a:pt x="4233132" y="4376469"/>
                  </a:cubicBezTo>
                  <a:lnTo>
                    <a:pt x="2456778" y="4376469"/>
                  </a:lnTo>
                  <a:close/>
                </a:path>
              </a:pathLst>
            </a:custGeom>
            <a:solidFill>
              <a:schemeClr val="accent2"/>
            </a:solidFill>
            <a:ln w="0"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F7BC16EF-70AC-2F83-5634-5C9E377EE573}"/>
                </a:ext>
              </a:extLst>
            </p:cNvPr>
            <p:cNvSpPr/>
            <p:nvPr/>
          </p:nvSpPr>
          <p:spPr>
            <a:xfrm>
              <a:off x="10991986" y="1207231"/>
              <a:ext cx="1197087" cy="1167121"/>
            </a:xfrm>
            <a:custGeom>
              <a:avLst/>
              <a:gdLst>
                <a:gd name="connsiteX0" fmla="*/ 1197088 w 1197087"/>
                <a:gd name="connsiteY0" fmla="*/ 1167122 h 1167121"/>
                <a:gd name="connsiteX1" fmla="*/ 1197088 w 1197087"/>
                <a:gd name="connsiteY1" fmla="*/ 0 h 1167121"/>
                <a:gd name="connsiteX2" fmla="*/ 0 w 1197087"/>
                <a:gd name="connsiteY2" fmla="*/ 0 h 1167121"/>
                <a:gd name="connsiteX3" fmla="*/ 1197088 w 1197087"/>
                <a:gd name="connsiteY3" fmla="*/ 1167122 h 1167121"/>
              </a:gdLst>
              <a:ahLst/>
              <a:cxnLst>
                <a:cxn ang="0">
                  <a:pos x="connsiteX0" y="connsiteY0"/>
                </a:cxn>
                <a:cxn ang="0">
                  <a:pos x="connsiteX1" y="connsiteY1"/>
                </a:cxn>
                <a:cxn ang="0">
                  <a:pos x="connsiteX2" y="connsiteY2"/>
                </a:cxn>
                <a:cxn ang="0">
                  <a:pos x="connsiteX3" y="connsiteY3"/>
                </a:cxn>
              </a:cxnLst>
              <a:rect l="l" t="t" r="r" b="b"/>
              <a:pathLst>
                <a:path w="1197087" h="1167121">
                  <a:moveTo>
                    <a:pt x="1197088" y="1167122"/>
                  </a:moveTo>
                  <a:lnTo>
                    <a:pt x="1197088" y="0"/>
                  </a:lnTo>
                  <a:lnTo>
                    <a:pt x="0" y="0"/>
                  </a:lnTo>
                  <a:cubicBezTo>
                    <a:pt x="430967" y="354876"/>
                    <a:pt x="831586" y="745380"/>
                    <a:pt x="1197088" y="1167122"/>
                  </a:cubicBezTo>
                  <a:close/>
                </a:path>
              </a:pathLst>
            </a:custGeom>
            <a:solidFill>
              <a:schemeClr val="accent2"/>
            </a:solidFill>
            <a:ln w="0"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8220619C-74FF-C335-0E25-85F1B4276492}"/>
                </a:ext>
              </a:extLst>
            </p:cNvPr>
            <p:cNvSpPr/>
            <p:nvPr/>
          </p:nvSpPr>
          <p:spPr>
            <a:xfrm>
              <a:off x="9363359" y="1207231"/>
              <a:ext cx="2825714" cy="2732255"/>
            </a:xfrm>
            <a:custGeom>
              <a:avLst/>
              <a:gdLst>
                <a:gd name="connsiteX0" fmla="*/ 1628627 w 2825714"/>
                <a:gd name="connsiteY0" fmla="*/ 0 h 2732255"/>
                <a:gd name="connsiteX1" fmla="*/ 0 w 2825714"/>
                <a:gd name="connsiteY1" fmla="*/ 0 h 2732255"/>
                <a:gd name="connsiteX2" fmla="*/ 2825714 w 2825714"/>
                <a:gd name="connsiteY2" fmla="*/ 2732255 h 2732255"/>
                <a:gd name="connsiteX3" fmla="*/ 2825714 w 2825714"/>
                <a:gd name="connsiteY3" fmla="*/ 1167122 h 2732255"/>
                <a:gd name="connsiteX4" fmla="*/ 1628627 w 2825714"/>
                <a:gd name="connsiteY4" fmla="*/ 0 h 273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714" h="2732255">
                  <a:moveTo>
                    <a:pt x="1628627" y="0"/>
                  </a:moveTo>
                  <a:lnTo>
                    <a:pt x="0" y="0"/>
                  </a:lnTo>
                  <a:cubicBezTo>
                    <a:pt x="1131113" y="691303"/>
                    <a:pt x="2097639" y="1626654"/>
                    <a:pt x="2825714" y="2732255"/>
                  </a:cubicBezTo>
                  <a:lnTo>
                    <a:pt x="2825714" y="1167122"/>
                  </a:lnTo>
                  <a:cubicBezTo>
                    <a:pt x="2460213" y="745380"/>
                    <a:pt x="2059593" y="354940"/>
                    <a:pt x="1628627" y="0"/>
                  </a:cubicBezTo>
                  <a:close/>
                </a:path>
              </a:pathLst>
            </a:custGeom>
            <a:solidFill>
              <a:srgbClr val="E5183E"/>
            </a:solidFill>
            <a:ln w="0"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957F18D5-B328-E087-6EF3-3EECC9E53475}"/>
                </a:ext>
              </a:extLst>
            </p:cNvPr>
            <p:cNvSpPr/>
            <p:nvPr/>
          </p:nvSpPr>
          <p:spPr>
            <a:xfrm>
              <a:off x="7466189" y="1207231"/>
              <a:ext cx="4722884" cy="4796810"/>
            </a:xfrm>
            <a:custGeom>
              <a:avLst/>
              <a:gdLst>
                <a:gd name="connsiteX0" fmla="*/ 1897170 w 4722884"/>
                <a:gd name="connsiteY0" fmla="*/ 0 h 4796810"/>
                <a:gd name="connsiteX1" fmla="*/ 0 w 4722884"/>
                <a:gd name="connsiteY1" fmla="*/ 0 h 4796810"/>
                <a:gd name="connsiteX2" fmla="*/ 33338 w 4722884"/>
                <a:gd name="connsiteY2" fmla="*/ 141302 h 4796810"/>
                <a:gd name="connsiteX3" fmla="*/ 4722885 w 4722884"/>
                <a:gd name="connsiteY3" fmla="*/ 4796811 h 4796810"/>
                <a:gd name="connsiteX4" fmla="*/ 4722885 w 4722884"/>
                <a:gd name="connsiteY4" fmla="*/ 2732319 h 4796810"/>
                <a:gd name="connsiteX5" fmla="*/ 1897170 w 4722884"/>
                <a:gd name="connsiteY5" fmla="*/ 0 h 479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2884" h="4796810">
                  <a:moveTo>
                    <a:pt x="1897170" y="0"/>
                  </a:moveTo>
                  <a:lnTo>
                    <a:pt x="0" y="0"/>
                  </a:lnTo>
                  <a:cubicBezTo>
                    <a:pt x="11579" y="46888"/>
                    <a:pt x="22713" y="94031"/>
                    <a:pt x="33338" y="141302"/>
                  </a:cubicBezTo>
                  <a:cubicBezTo>
                    <a:pt x="2187281" y="944513"/>
                    <a:pt x="3904340" y="2650439"/>
                    <a:pt x="4722885" y="4796811"/>
                  </a:cubicBezTo>
                  <a:lnTo>
                    <a:pt x="4722885" y="2732319"/>
                  </a:lnTo>
                  <a:cubicBezTo>
                    <a:pt x="3994809" y="1626654"/>
                    <a:pt x="3028346" y="691303"/>
                    <a:pt x="1897170" y="0"/>
                  </a:cubicBezTo>
                  <a:close/>
                </a:path>
              </a:pathLst>
            </a:custGeom>
            <a:solidFill>
              <a:schemeClr val="accent2"/>
            </a:solidFill>
            <a:ln w="0"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7C31CE09-D1CA-0B61-CA95-5A681A71D86C}"/>
                </a:ext>
              </a:extLst>
            </p:cNvPr>
            <p:cNvSpPr/>
            <p:nvPr/>
          </p:nvSpPr>
          <p:spPr>
            <a:xfrm>
              <a:off x="6485603" y="1207231"/>
              <a:ext cx="5703406" cy="5168546"/>
            </a:xfrm>
            <a:custGeom>
              <a:avLst/>
              <a:gdLst>
                <a:gd name="connsiteX0" fmla="*/ 1013924 w 5703406"/>
                <a:gd name="connsiteY0" fmla="*/ 141302 h 5168546"/>
                <a:gd name="connsiteX1" fmla="*/ 980586 w 5703406"/>
                <a:gd name="connsiteY1" fmla="*/ 0 h 5168546"/>
                <a:gd name="connsiteX2" fmla="*/ 0 w 5703406"/>
                <a:gd name="connsiteY2" fmla="*/ 0 h 5168546"/>
                <a:gd name="connsiteX3" fmla="*/ 182400 w 5703406"/>
                <a:gd name="connsiteY3" fmla="*/ 863460 h 5168546"/>
                <a:gd name="connsiteX4" fmla="*/ 4831421 w 5703406"/>
                <a:gd name="connsiteY4" fmla="*/ 5168547 h 5168546"/>
                <a:gd name="connsiteX5" fmla="*/ 5703407 w 5703406"/>
                <a:gd name="connsiteY5" fmla="*/ 5168547 h 5168546"/>
                <a:gd name="connsiteX6" fmla="*/ 5703407 w 5703406"/>
                <a:gd name="connsiteY6" fmla="*/ 4796748 h 5168546"/>
                <a:gd name="connsiteX7" fmla="*/ 1013924 w 5703406"/>
                <a:gd name="connsiteY7" fmla="*/ 141302 h 5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406" h="5168546">
                  <a:moveTo>
                    <a:pt x="1013924" y="141302"/>
                  </a:moveTo>
                  <a:cubicBezTo>
                    <a:pt x="1003299" y="94031"/>
                    <a:pt x="992165" y="46952"/>
                    <a:pt x="980586" y="0"/>
                  </a:cubicBezTo>
                  <a:lnTo>
                    <a:pt x="0" y="0"/>
                  </a:lnTo>
                  <a:cubicBezTo>
                    <a:pt x="80671" y="280122"/>
                    <a:pt x="142001" y="568451"/>
                    <a:pt x="182400" y="863460"/>
                  </a:cubicBezTo>
                  <a:cubicBezTo>
                    <a:pt x="2326546" y="1483317"/>
                    <a:pt x="4053658" y="3095911"/>
                    <a:pt x="4831421" y="5168547"/>
                  </a:cubicBezTo>
                  <a:lnTo>
                    <a:pt x="5703407" y="5168547"/>
                  </a:lnTo>
                  <a:lnTo>
                    <a:pt x="5703407" y="4796748"/>
                  </a:lnTo>
                  <a:cubicBezTo>
                    <a:pt x="4884926" y="2650439"/>
                    <a:pt x="3167866" y="944513"/>
                    <a:pt x="1013924" y="141302"/>
                  </a:cubicBezTo>
                  <a:close/>
                </a:path>
              </a:pathLst>
            </a:custGeom>
            <a:solidFill>
              <a:srgbClr val="E5183E"/>
            </a:solidFill>
            <a:ln w="0"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8515F4E3-6D56-5CF8-09A2-B6230C6567F4}"/>
                </a:ext>
              </a:extLst>
            </p:cNvPr>
            <p:cNvSpPr/>
            <p:nvPr/>
          </p:nvSpPr>
          <p:spPr>
            <a:xfrm>
              <a:off x="5492165" y="1207231"/>
              <a:ext cx="5824922" cy="5168546"/>
            </a:xfrm>
            <a:custGeom>
              <a:avLst/>
              <a:gdLst>
                <a:gd name="connsiteX0" fmla="*/ 1175902 w 5824922"/>
                <a:gd name="connsiteY0" fmla="*/ 863460 h 5168546"/>
                <a:gd name="connsiteX1" fmla="*/ 993501 w 5824922"/>
                <a:gd name="connsiteY1" fmla="*/ 0 h 5168546"/>
                <a:gd name="connsiteX2" fmla="*/ 0 w 5824922"/>
                <a:gd name="connsiteY2" fmla="*/ 0 h 5168546"/>
                <a:gd name="connsiteX3" fmla="*/ 285339 w 5824922"/>
                <a:gd name="connsiteY3" fmla="*/ 1627863 h 5168546"/>
                <a:gd name="connsiteX4" fmla="*/ 4801838 w 5824922"/>
                <a:gd name="connsiteY4" fmla="*/ 5168547 h 5168546"/>
                <a:gd name="connsiteX5" fmla="*/ 5824922 w 5824922"/>
                <a:gd name="connsiteY5" fmla="*/ 5168547 h 5168546"/>
                <a:gd name="connsiteX6" fmla="*/ 1175902 w 5824922"/>
                <a:gd name="connsiteY6" fmla="*/ 863460 h 5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4922" h="5168546">
                  <a:moveTo>
                    <a:pt x="1175902" y="863460"/>
                  </a:moveTo>
                  <a:cubicBezTo>
                    <a:pt x="1135503" y="568451"/>
                    <a:pt x="1074109" y="280122"/>
                    <a:pt x="993501" y="0"/>
                  </a:cubicBezTo>
                  <a:lnTo>
                    <a:pt x="0" y="0"/>
                  </a:lnTo>
                  <a:cubicBezTo>
                    <a:pt x="177120" y="511192"/>
                    <a:pt x="276941" y="1058394"/>
                    <a:pt x="285339" y="1627863"/>
                  </a:cubicBezTo>
                  <a:cubicBezTo>
                    <a:pt x="2308096" y="1985348"/>
                    <a:pt x="3990419" y="3342442"/>
                    <a:pt x="4801838" y="5168547"/>
                  </a:cubicBezTo>
                  <a:lnTo>
                    <a:pt x="5824922" y="5168547"/>
                  </a:lnTo>
                  <a:cubicBezTo>
                    <a:pt x="5047159" y="3095848"/>
                    <a:pt x="3320047" y="1483317"/>
                    <a:pt x="1175902" y="863460"/>
                  </a:cubicBezTo>
                  <a:close/>
                </a:path>
              </a:pathLst>
            </a:custGeom>
            <a:solidFill>
              <a:schemeClr val="accent2"/>
            </a:solidFill>
            <a:ln w="0"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F3E6C9EE-2048-AF44-DFEC-F8D176F47E2D}"/>
                </a:ext>
              </a:extLst>
            </p:cNvPr>
            <p:cNvSpPr/>
            <p:nvPr/>
          </p:nvSpPr>
          <p:spPr>
            <a:xfrm>
              <a:off x="4475506" y="1207231"/>
              <a:ext cx="5818432" cy="5168546"/>
            </a:xfrm>
            <a:custGeom>
              <a:avLst/>
              <a:gdLst>
                <a:gd name="connsiteX0" fmla="*/ 1301935 w 5818432"/>
                <a:gd name="connsiteY0" fmla="*/ 1627863 h 5168546"/>
                <a:gd name="connsiteX1" fmla="*/ 1016596 w 5818432"/>
                <a:gd name="connsiteY1" fmla="*/ 0 h 5168546"/>
                <a:gd name="connsiteX2" fmla="*/ 0 w 5818432"/>
                <a:gd name="connsiteY2" fmla="*/ 0 h 5168546"/>
                <a:gd name="connsiteX3" fmla="*/ 355258 w 5818432"/>
                <a:gd name="connsiteY3" fmla="*/ 1706308 h 5168546"/>
                <a:gd name="connsiteX4" fmla="*/ 355258 w 5818432"/>
                <a:gd name="connsiteY4" fmla="*/ 2483371 h 5168546"/>
                <a:gd name="connsiteX5" fmla="*/ 4762457 w 5818432"/>
                <a:gd name="connsiteY5" fmla="*/ 5168547 h 5168546"/>
                <a:gd name="connsiteX6" fmla="*/ 5818433 w 5818432"/>
                <a:gd name="connsiteY6" fmla="*/ 5168547 h 5168546"/>
                <a:gd name="connsiteX7" fmla="*/ 1301935 w 5818432"/>
                <a:gd name="connsiteY7" fmla="*/ 1627863 h 5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8432" h="5168546">
                  <a:moveTo>
                    <a:pt x="1301935" y="1627863"/>
                  </a:moveTo>
                  <a:cubicBezTo>
                    <a:pt x="1293537" y="1058458"/>
                    <a:pt x="1193716" y="511192"/>
                    <a:pt x="1016596" y="0"/>
                  </a:cubicBezTo>
                  <a:lnTo>
                    <a:pt x="0" y="0"/>
                  </a:lnTo>
                  <a:cubicBezTo>
                    <a:pt x="228462" y="522453"/>
                    <a:pt x="355258" y="1099620"/>
                    <a:pt x="355258" y="1706308"/>
                  </a:cubicBezTo>
                  <a:lnTo>
                    <a:pt x="355258" y="2483371"/>
                  </a:lnTo>
                  <a:cubicBezTo>
                    <a:pt x="2254591" y="2526506"/>
                    <a:pt x="3903640" y="3601569"/>
                    <a:pt x="4762457" y="5168547"/>
                  </a:cubicBezTo>
                  <a:lnTo>
                    <a:pt x="5818433" y="5168547"/>
                  </a:lnTo>
                  <a:cubicBezTo>
                    <a:pt x="5006951" y="3342378"/>
                    <a:pt x="3324691" y="1985348"/>
                    <a:pt x="1301935" y="1627863"/>
                  </a:cubicBezTo>
                  <a:close/>
                </a:path>
              </a:pathLst>
            </a:custGeom>
            <a:solidFill>
              <a:srgbClr val="E5183E"/>
            </a:solidFill>
            <a:ln w="0"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1FCF0E0-1CE5-7C36-92A9-5945EFDB9BAA}"/>
                </a:ext>
              </a:extLst>
            </p:cNvPr>
            <p:cNvSpPr/>
            <p:nvPr/>
          </p:nvSpPr>
          <p:spPr>
            <a:xfrm>
              <a:off x="3411195" y="1207231"/>
              <a:ext cx="5826703" cy="5168546"/>
            </a:xfrm>
            <a:custGeom>
              <a:avLst/>
              <a:gdLst>
                <a:gd name="connsiteX0" fmla="*/ 1419569 w 5826703"/>
                <a:gd name="connsiteY0" fmla="*/ 2483371 h 5168546"/>
                <a:gd name="connsiteX1" fmla="*/ 1419569 w 5826703"/>
                <a:gd name="connsiteY1" fmla="*/ 1706308 h 5168546"/>
                <a:gd name="connsiteX2" fmla="*/ 1064311 w 5826703"/>
                <a:gd name="connsiteY2" fmla="*/ 0 h 5168546"/>
                <a:gd name="connsiteX3" fmla="*/ 0 w 5826703"/>
                <a:gd name="connsiteY3" fmla="*/ 0 h 5168546"/>
                <a:gd name="connsiteX4" fmla="*/ 472320 w 5826703"/>
                <a:gd name="connsiteY4" fmla="*/ 1706308 h 5168546"/>
                <a:gd name="connsiteX5" fmla="*/ 472320 w 5826703"/>
                <a:gd name="connsiteY5" fmla="*/ 3429284 h 5168546"/>
                <a:gd name="connsiteX6" fmla="*/ 1301362 w 5826703"/>
                <a:gd name="connsiteY6" fmla="*/ 3429284 h 5168546"/>
                <a:gd name="connsiteX7" fmla="*/ 4707743 w 5826703"/>
                <a:gd name="connsiteY7" fmla="*/ 5168547 h 5168546"/>
                <a:gd name="connsiteX8" fmla="*/ 5826704 w 5826703"/>
                <a:gd name="connsiteY8" fmla="*/ 5168547 h 5168546"/>
                <a:gd name="connsiteX9" fmla="*/ 1419505 w 5826703"/>
                <a:gd name="connsiteY9" fmla="*/ 2483371 h 5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6703" h="5168546">
                  <a:moveTo>
                    <a:pt x="1419569" y="2483371"/>
                  </a:moveTo>
                  <a:lnTo>
                    <a:pt x="1419569" y="1706308"/>
                  </a:lnTo>
                  <a:cubicBezTo>
                    <a:pt x="1419569" y="1099557"/>
                    <a:pt x="1292773" y="522453"/>
                    <a:pt x="1064311" y="0"/>
                  </a:cubicBezTo>
                  <a:lnTo>
                    <a:pt x="0" y="0"/>
                  </a:lnTo>
                  <a:cubicBezTo>
                    <a:pt x="299844" y="498468"/>
                    <a:pt x="472320" y="1082252"/>
                    <a:pt x="472320" y="1706308"/>
                  </a:cubicBezTo>
                  <a:lnTo>
                    <a:pt x="472320" y="3429284"/>
                  </a:lnTo>
                  <a:lnTo>
                    <a:pt x="1301362" y="3429284"/>
                  </a:lnTo>
                  <a:cubicBezTo>
                    <a:pt x="2700318" y="3429348"/>
                    <a:pt x="3941940" y="4115370"/>
                    <a:pt x="4707743" y="5168547"/>
                  </a:cubicBezTo>
                  <a:lnTo>
                    <a:pt x="5826704" y="5168547"/>
                  </a:lnTo>
                  <a:cubicBezTo>
                    <a:pt x="4967951" y="3601569"/>
                    <a:pt x="3318902" y="2526506"/>
                    <a:pt x="1419505" y="2483371"/>
                  </a:cubicBezTo>
                  <a:close/>
                </a:path>
              </a:pathLst>
            </a:custGeom>
            <a:solidFill>
              <a:schemeClr val="accent2"/>
            </a:solidFill>
            <a:ln w="0"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8CFD3532-CE74-5C8D-052F-700E7A693FD3}"/>
                </a:ext>
              </a:extLst>
            </p:cNvPr>
            <p:cNvSpPr/>
            <p:nvPr/>
          </p:nvSpPr>
          <p:spPr>
            <a:xfrm>
              <a:off x="2210164" y="1207231"/>
              <a:ext cx="5908837" cy="5168610"/>
            </a:xfrm>
            <a:custGeom>
              <a:avLst/>
              <a:gdLst>
                <a:gd name="connsiteX0" fmla="*/ 2502394 w 5908837"/>
                <a:gd name="connsiteY0" fmla="*/ 3429284 h 5168610"/>
                <a:gd name="connsiteX1" fmla="*/ 1673352 w 5908837"/>
                <a:gd name="connsiteY1" fmla="*/ 3429284 h 5168610"/>
                <a:gd name="connsiteX2" fmla="*/ 1673352 w 5908837"/>
                <a:gd name="connsiteY2" fmla="*/ 1706308 h 5168610"/>
                <a:gd name="connsiteX3" fmla="*/ 1201032 w 5908837"/>
                <a:gd name="connsiteY3" fmla="*/ 0 h 5168610"/>
                <a:gd name="connsiteX4" fmla="*/ 0 w 5908837"/>
                <a:gd name="connsiteY4" fmla="*/ 0 h 5168610"/>
                <a:gd name="connsiteX5" fmla="*/ 726103 w 5908837"/>
                <a:gd name="connsiteY5" fmla="*/ 1706308 h 5168610"/>
                <a:gd name="connsiteX6" fmla="*/ 726103 w 5908837"/>
                <a:gd name="connsiteY6" fmla="*/ 4376533 h 5168610"/>
                <a:gd name="connsiteX7" fmla="*/ 2502394 w 5908837"/>
                <a:gd name="connsiteY7" fmla="*/ 4376533 h 5168610"/>
                <a:gd name="connsiteX8" fmla="*/ 4630761 w 5908837"/>
                <a:gd name="connsiteY8" fmla="*/ 5168611 h 5168610"/>
                <a:gd name="connsiteX9" fmla="*/ 5908838 w 5908837"/>
                <a:gd name="connsiteY9" fmla="*/ 5168611 h 5168610"/>
                <a:gd name="connsiteX10" fmla="*/ 2502457 w 5908837"/>
                <a:gd name="connsiteY10" fmla="*/ 3429348 h 516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8837" h="5168610">
                  <a:moveTo>
                    <a:pt x="2502394" y="3429284"/>
                  </a:moveTo>
                  <a:lnTo>
                    <a:pt x="1673352" y="3429284"/>
                  </a:lnTo>
                  <a:lnTo>
                    <a:pt x="1673352" y="1706308"/>
                  </a:lnTo>
                  <a:cubicBezTo>
                    <a:pt x="1673352" y="1082252"/>
                    <a:pt x="1500876" y="498468"/>
                    <a:pt x="1201032" y="0"/>
                  </a:cubicBezTo>
                  <a:lnTo>
                    <a:pt x="0" y="0"/>
                  </a:lnTo>
                  <a:cubicBezTo>
                    <a:pt x="447572" y="430840"/>
                    <a:pt x="726103" y="1036000"/>
                    <a:pt x="726103" y="1706308"/>
                  </a:cubicBezTo>
                  <a:lnTo>
                    <a:pt x="726103" y="4376533"/>
                  </a:lnTo>
                  <a:cubicBezTo>
                    <a:pt x="726103" y="4376533"/>
                    <a:pt x="2502394" y="4376533"/>
                    <a:pt x="2502394" y="4376533"/>
                  </a:cubicBezTo>
                  <a:cubicBezTo>
                    <a:pt x="3314958" y="4376596"/>
                    <a:pt x="4059065" y="4675296"/>
                    <a:pt x="4630761" y="5168611"/>
                  </a:cubicBezTo>
                  <a:lnTo>
                    <a:pt x="5908838" y="5168611"/>
                  </a:lnTo>
                  <a:cubicBezTo>
                    <a:pt x="5143036" y="4115433"/>
                    <a:pt x="3901350" y="3429411"/>
                    <a:pt x="2502457" y="3429348"/>
                  </a:cubicBezTo>
                  <a:close/>
                </a:path>
              </a:pathLst>
            </a:custGeom>
            <a:solidFill>
              <a:srgbClr val="E5183E"/>
            </a:solidFill>
            <a:ln w="0"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E7E8A976-9D66-BC8D-016B-039DA190EFCF}"/>
                </a:ext>
              </a:extLst>
            </p:cNvPr>
            <p:cNvSpPr/>
            <p:nvPr/>
          </p:nvSpPr>
          <p:spPr>
            <a:xfrm>
              <a:off x="479426" y="1492697"/>
              <a:ext cx="1509655" cy="4883144"/>
            </a:xfrm>
            <a:custGeom>
              <a:avLst/>
              <a:gdLst>
                <a:gd name="connsiteX0" fmla="*/ 88751 w 1509655"/>
                <a:gd name="connsiteY0" fmla="*/ 0 h 4883144"/>
                <a:gd name="connsiteX1" fmla="*/ 0 w 1509655"/>
                <a:gd name="connsiteY1" fmla="*/ 2863 h 4883144"/>
                <a:gd name="connsiteX2" fmla="*/ 0 w 1509655"/>
                <a:gd name="connsiteY2" fmla="*/ 955710 h 4883144"/>
                <a:gd name="connsiteX3" fmla="*/ 88751 w 1509655"/>
                <a:gd name="connsiteY3" fmla="*/ 947249 h 4883144"/>
                <a:gd name="connsiteX4" fmla="*/ 562407 w 1509655"/>
                <a:gd name="connsiteY4" fmla="*/ 1420905 h 4883144"/>
                <a:gd name="connsiteX5" fmla="*/ 562407 w 1509655"/>
                <a:gd name="connsiteY5" fmla="*/ 4883144 h 4883144"/>
                <a:gd name="connsiteX6" fmla="*/ 1509656 w 1509655"/>
                <a:gd name="connsiteY6" fmla="*/ 4883144 h 4883144"/>
                <a:gd name="connsiteX7" fmla="*/ 1509656 w 1509655"/>
                <a:gd name="connsiteY7" fmla="*/ 1420842 h 4883144"/>
                <a:gd name="connsiteX8" fmla="*/ 88815 w 1509655"/>
                <a:gd name="connsiteY8" fmla="*/ 0 h 48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655" h="4883144">
                  <a:moveTo>
                    <a:pt x="88751" y="0"/>
                  </a:moveTo>
                  <a:cubicBezTo>
                    <a:pt x="58913" y="0"/>
                    <a:pt x="29393" y="1018"/>
                    <a:pt x="0" y="2863"/>
                  </a:cubicBezTo>
                  <a:lnTo>
                    <a:pt x="0" y="955710"/>
                  </a:lnTo>
                  <a:cubicBezTo>
                    <a:pt x="28757" y="950239"/>
                    <a:pt x="58404" y="947249"/>
                    <a:pt x="88751" y="947249"/>
                  </a:cubicBezTo>
                  <a:cubicBezTo>
                    <a:pt x="350296" y="947249"/>
                    <a:pt x="562407" y="1159297"/>
                    <a:pt x="562407" y="1420905"/>
                  </a:cubicBezTo>
                  <a:lnTo>
                    <a:pt x="562407" y="4883144"/>
                  </a:lnTo>
                  <a:cubicBezTo>
                    <a:pt x="562407" y="4883144"/>
                    <a:pt x="1509656" y="4883144"/>
                    <a:pt x="1509656" y="4883144"/>
                  </a:cubicBezTo>
                  <a:lnTo>
                    <a:pt x="1509656" y="1420842"/>
                  </a:lnTo>
                  <a:cubicBezTo>
                    <a:pt x="1509656" y="636144"/>
                    <a:pt x="873512" y="0"/>
                    <a:pt x="88815" y="0"/>
                  </a:cubicBezTo>
                  <a:close/>
                </a:path>
              </a:pathLst>
            </a:custGeom>
            <a:solidFill>
              <a:srgbClr val="E5183E"/>
            </a:solidFill>
            <a:ln w="0"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973A38C3-4BF6-434F-55B3-A41B654F6FAA}"/>
                </a:ext>
              </a:extLst>
            </p:cNvPr>
            <p:cNvSpPr/>
            <p:nvPr/>
          </p:nvSpPr>
          <p:spPr>
            <a:xfrm>
              <a:off x="479426" y="2439882"/>
              <a:ext cx="562407" cy="3935895"/>
            </a:xfrm>
            <a:custGeom>
              <a:avLst/>
              <a:gdLst>
                <a:gd name="connsiteX0" fmla="*/ 88751 w 562407"/>
                <a:gd name="connsiteY0" fmla="*/ 0 h 3935895"/>
                <a:gd name="connsiteX1" fmla="*/ 0 w 562407"/>
                <a:gd name="connsiteY1" fmla="*/ 8462 h 3935895"/>
                <a:gd name="connsiteX2" fmla="*/ 0 w 562407"/>
                <a:gd name="connsiteY2" fmla="*/ 3935896 h 3935895"/>
                <a:gd name="connsiteX3" fmla="*/ 562407 w 562407"/>
                <a:gd name="connsiteY3" fmla="*/ 3935896 h 3935895"/>
                <a:gd name="connsiteX4" fmla="*/ 562407 w 562407"/>
                <a:gd name="connsiteY4" fmla="*/ 473656 h 3935895"/>
                <a:gd name="connsiteX5" fmla="*/ 88815 w 562407"/>
                <a:gd name="connsiteY5" fmla="*/ 0 h 393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407" h="3935895">
                  <a:moveTo>
                    <a:pt x="88751" y="0"/>
                  </a:moveTo>
                  <a:cubicBezTo>
                    <a:pt x="58404" y="0"/>
                    <a:pt x="28757" y="2990"/>
                    <a:pt x="0" y="8462"/>
                  </a:cubicBezTo>
                  <a:lnTo>
                    <a:pt x="0" y="3935896"/>
                  </a:lnTo>
                  <a:lnTo>
                    <a:pt x="562407" y="3935896"/>
                  </a:lnTo>
                  <a:lnTo>
                    <a:pt x="562407" y="473656"/>
                  </a:lnTo>
                  <a:cubicBezTo>
                    <a:pt x="562407" y="212111"/>
                    <a:pt x="350359" y="0"/>
                    <a:pt x="88815" y="0"/>
                  </a:cubicBezTo>
                  <a:close/>
                </a:path>
              </a:pathLst>
            </a:custGeom>
            <a:solidFill>
              <a:schemeClr val="accent2"/>
            </a:solidFill>
            <a:ln w="0" cap="flat">
              <a:noFill/>
              <a:prstDash val="solid"/>
              <a:miter/>
            </a:ln>
          </p:spPr>
          <p:txBody>
            <a:bodyPr rtlCol="0" anchor="ctr"/>
            <a:lstStyle/>
            <a:p>
              <a:endParaRPr lang="fr-FR"/>
            </a:p>
          </p:txBody>
        </p:sp>
      </p:grpSp>
      <p:sp>
        <p:nvSpPr>
          <p:cNvPr id="2" name="Titre 1">
            <a:extLst>
              <a:ext uri="{FF2B5EF4-FFF2-40B4-BE49-F238E27FC236}">
                <a16:creationId xmlns:a16="http://schemas.microsoft.com/office/drawing/2014/main" id="{48BC8377-7FF9-6E63-CEB9-0864670E10BC}"/>
              </a:ext>
            </a:extLst>
          </p:cNvPr>
          <p:cNvSpPr>
            <a:spLocks noGrp="1"/>
          </p:cNvSpPr>
          <p:nvPr>
            <p:ph type="ctrTitle" hasCustomPrompt="1"/>
          </p:nvPr>
        </p:nvSpPr>
        <p:spPr>
          <a:xfrm>
            <a:off x="1127124" y="2672385"/>
            <a:ext cx="10579421" cy="1513235"/>
          </a:xfrm>
          <a:prstGeom prst="rect">
            <a:avLst/>
          </a:prstGeom>
        </p:spPr>
        <p:txBody>
          <a:bodyPr wrap="square" lIns="0" tIns="0" rIns="0" bIns="0" anchor="t" anchorCtr="0">
            <a:spAutoFit/>
          </a:bodyPr>
          <a:lstStyle>
            <a:lvl1pPr algn="l">
              <a:lnSpc>
                <a:spcPts val="5900"/>
              </a:lnSpc>
              <a:defRPr sz="5900" b="1" cap="none" baseline="0">
                <a:solidFill>
                  <a:schemeClr val="bg1"/>
                </a:solidFill>
                <a:latin typeface="+mn-lt"/>
              </a:defRPr>
            </a:lvl1pPr>
          </a:lstStyle>
          <a:p>
            <a:r>
              <a:rPr lang="fr-FR"/>
              <a:t>Titre de la présentation</a:t>
            </a:r>
            <a:br>
              <a:rPr lang="fr-FR"/>
            </a:br>
            <a:r>
              <a:rPr lang="fr-FR"/>
              <a:t>sur 2 ou 3 lignes</a:t>
            </a:r>
          </a:p>
        </p:txBody>
      </p:sp>
      <p:pic>
        <p:nvPicPr>
          <p:cNvPr id="10" name="Image 9" descr="Une image contenant silhouette, Graphique, graphisme, capture d’écran&#10;&#10;Description générée automatiquement">
            <a:extLst>
              <a:ext uri="{FF2B5EF4-FFF2-40B4-BE49-F238E27FC236}">
                <a16:creationId xmlns:a16="http://schemas.microsoft.com/office/drawing/2014/main" id="{D12845B5-91BF-588D-AE52-E0D1032F0E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35" y="234901"/>
            <a:ext cx="821090" cy="720000"/>
          </a:xfrm>
          <a:prstGeom prst="rect">
            <a:avLst/>
          </a:prstGeom>
        </p:spPr>
      </p:pic>
      <p:sp>
        <p:nvSpPr>
          <p:cNvPr id="5" name="Espace réservé du texte 10">
            <a:extLst>
              <a:ext uri="{FF2B5EF4-FFF2-40B4-BE49-F238E27FC236}">
                <a16:creationId xmlns:a16="http://schemas.microsoft.com/office/drawing/2014/main" id="{5B784CA9-CCBA-4638-B783-0F6CB8104F83}"/>
              </a:ext>
            </a:extLst>
          </p:cNvPr>
          <p:cNvSpPr>
            <a:spLocks noGrp="1"/>
          </p:cNvSpPr>
          <p:nvPr>
            <p:ph type="body" sz="quarter" idx="10" hasCustomPrompt="1"/>
          </p:nvPr>
        </p:nvSpPr>
        <p:spPr>
          <a:xfrm>
            <a:off x="1127124" y="4166164"/>
            <a:ext cx="10579421" cy="538609"/>
          </a:xfrm>
        </p:spPr>
        <p:txBody>
          <a:bodyPr wrap="square">
            <a:spAutoFit/>
          </a:bodyPr>
          <a:lstStyle>
            <a:lvl1pPr>
              <a:defRPr sz="3400">
                <a:solidFill>
                  <a:schemeClr val="bg1"/>
                </a:solidFill>
              </a:defRPr>
            </a:lvl1pPr>
            <a:lvl2pPr>
              <a:defRPr sz="1500">
                <a:solidFill>
                  <a:schemeClr val="tx1"/>
                </a:solidFill>
                <a:latin typeface="Outfit Medium" pitchFamily="2" charset="0"/>
              </a:defRPr>
            </a:lvl2pPr>
            <a:lvl3pPr>
              <a:defRPr sz="1500">
                <a:solidFill>
                  <a:schemeClr val="tx1"/>
                </a:solidFill>
                <a:latin typeface="Outfit Medium" pitchFamily="2" charset="0"/>
              </a:defRPr>
            </a:lvl3pPr>
            <a:lvl4pPr>
              <a:defRPr sz="1500">
                <a:solidFill>
                  <a:schemeClr val="tx1"/>
                </a:solidFill>
                <a:latin typeface="Outfit Medium" pitchFamily="2" charset="0"/>
              </a:defRPr>
            </a:lvl4pPr>
            <a:lvl5pPr>
              <a:defRPr sz="1500">
                <a:solidFill>
                  <a:schemeClr val="tx1"/>
                </a:solidFill>
                <a:latin typeface="Outfit Medium" pitchFamily="2" charset="0"/>
              </a:defRPr>
            </a:lvl5pPr>
          </a:lstStyle>
          <a:p>
            <a:pPr lvl="0"/>
            <a:r>
              <a:rPr lang="fr-FR"/>
              <a:t>Sous-titre de la présentation</a:t>
            </a:r>
          </a:p>
        </p:txBody>
      </p:sp>
      <p:sp>
        <p:nvSpPr>
          <p:cNvPr id="6" name="Rectangle 5">
            <a:extLst>
              <a:ext uri="{FF2B5EF4-FFF2-40B4-BE49-F238E27FC236}">
                <a16:creationId xmlns:a16="http://schemas.microsoft.com/office/drawing/2014/main" id="{25A3D068-6DE4-6EC2-9DED-BCC1B9503D6D}"/>
              </a:ext>
            </a:extLst>
          </p:cNvPr>
          <p:cNvSpPr/>
          <p:nvPr userDrawn="1"/>
        </p:nvSpPr>
        <p:spPr>
          <a:xfrm>
            <a:off x="1127124" y="4844372"/>
            <a:ext cx="324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2" name="Graphique 2">
            <a:extLst>
              <a:ext uri="{FF2B5EF4-FFF2-40B4-BE49-F238E27FC236}">
                <a16:creationId xmlns:a16="http://schemas.microsoft.com/office/drawing/2014/main" id="{35ABDF12-B4A3-3898-A3FE-E542CDA256C9}"/>
              </a:ext>
            </a:extLst>
          </p:cNvPr>
          <p:cNvGrpSpPr>
            <a:grpSpLocks noChangeAspect="1"/>
          </p:cNvGrpSpPr>
          <p:nvPr userDrawn="1"/>
        </p:nvGrpSpPr>
        <p:grpSpPr>
          <a:xfrm>
            <a:off x="10211376" y="369710"/>
            <a:ext cx="1513141" cy="432000"/>
            <a:chOff x="8495666" y="378901"/>
            <a:chExt cx="1532055" cy="437400"/>
          </a:xfrm>
        </p:grpSpPr>
        <p:grpSp>
          <p:nvGrpSpPr>
            <p:cNvPr id="73" name="Graphique 2">
              <a:extLst>
                <a:ext uri="{FF2B5EF4-FFF2-40B4-BE49-F238E27FC236}">
                  <a16:creationId xmlns:a16="http://schemas.microsoft.com/office/drawing/2014/main" id="{2706D272-9ADF-4093-955B-E78C2AB96634}"/>
                </a:ext>
              </a:extLst>
            </p:cNvPr>
            <p:cNvGrpSpPr/>
            <p:nvPr/>
          </p:nvGrpSpPr>
          <p:grpSpPr>
            <a:xfrm>
              <a:off x="8495666" y="378901"/>
              <a:ext cx="437399" cy="437400"/>
              <a:chOff x="8495666" y="378901"/>
              <a:chExt cx="437399" cy="437400"/>
            </a:xfrm>
          </p:grpSpPr>
          <p:sp>
            <p:nvSpPr>
              <p:cNvPr id="112" name="Forme libre : forme 111">
                <a:extLst>
                  <a:ext uri="{FF2B5EF4-FFF2-40B4-BE49-F238E27FC236}">
                    <a16:creationId xmlns:a16="http://schemas.microsoft.com/office/drawing/2014/main" id="{F386987D-5243-5598-B5DA-B6F413502D0A}"/>
                  </a:ext>
                </a:extLst>
              </p:cNvPr>
              <p:cNvSpPr/>
              <p:nvPr/>
            </p:nvSpPr>
            <p:spPr>
              <a:xfrm>
                <a:off x="8495666" y="489678"/>
                <a:ext cx="326622" cy="326622"/>
              </a:xfrm>
              <a:custGeom>
                <a:avLst/>
                <a:gdLst>
                  <a:gd name="connsiteX0" fmla="*/ 188691 w 326622"/>
                  <a:gd name="connsiteY0" fmla="*/ 215846 h 326622"/>
                  <a:gd name="connsiteX1" fmla="*/ 257657 w 326622"/>
                  <a:gd name="connsiteY1" fmla="*/ 146880 h 326622"/>
                  <a:gd name="connsiteX2" fmla="*/ 179743 w 326622"/>
                  <a:gd name="connsiteY2" fmla="*/ 68966 h 326622"/>
                  <a:gd name="connsiteX3" fmla="*/ 110777 w 326622"/>
                  <a:gd name="connsiteY3" fmla="*/ 137931 h 326622"/>
                  <a:gd name="connsiteX4" fmla="*/ 110777 w 326622"/>
                  <a:gd name="connsiteY4" fmla="*/ 0 h 326622"/>
                  <a:gd name="connsiteX5" fmla="*/ 109234 w 326622"/>
                  <a:gd name="connsiteY5" fmla="*/ 0 h 326622"/>
                  <a:gd name="connsiteX6" fmla="*/ 0 w 326622"/>
                  <a:gd name="connsiteY6" fmla="*/ 109389 h 326622"/>
                  <a:gd name="connsiteX7" fmla="*/ 0 w 326622"/>
                  <a:gd name="connsiteY7" fmla="*/ 282343 h 326622"/>
                  <a:gd name="connsiteX8" fmla="*/ 44280 w 326622"/>
                  <a:gd name="connsiteY8" fmla="*/ 326623 h 326622"/>
                  <a:gd name="connsiteX9" fmla="*/ 217389 w 326622"/>
                  <a:gd name="connsiteY9" fmla="*/ 326623 h 326622"/>
                  <a:gd name="connsiteX10" fmla="*/ 326623 w 326622"/>
                  <a:gd name="connsiteY10" fmla="*/ 217234 h 326622"/>
                  <a:gd name="connsiteX11" fmla="*/ 326623 w 326622"/>
                  <a:gd name="connsiteY11" fmla="*/ 216000 h 326622"/>
                  <a:gd name="connsiteX12" fmla="*/ 188691 w 326622"/>
                  <a:gd name="connsiteY12" fmla="*/ 216000 h 3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622">
                    <a:moveTo>
                      <a:pt x="188691" y="215846"/>
                    </a:moveTo>
                    <a:lnTo>
                      <a:pt x="257657" y="146880"/>
                    </a:lnTo>
                    <a:lnTo>
                      <a:pt x="179743" y="68966"/>
                    </a:lnTo>
                    <a:lnTo>
                      <a:pt x="110777" y="137931"/>
                    </a:lnTo>
                    <a:lnTo>
                      <a:pt x="110777" y="0"/>
                    </a:lnTo>
                    <a:lnTo>
                      <a:pt x="109234" y="0"/>
                    </a:lnTo>
                    <a:cubicBezTo>
                      <a:pt x="48909" y="0"/>
                      <a:pt x="0" y="48909"/>
                      <a:pt x="0" y="109389"/>
                    </a:cubicBezTo>
                    <a:lnTo>
                      <a:pt x="0" y="282343"/>
                    </a:lnTo>
                    <a:cubicBezTo>
                      <a:pt x="0" y="306874"/>
                      <a:pt x="19749" y="326623"/>
                      <a:pt x="44280" y="326623"/>
                    </a:cubicBezTo>
                    <a:lnTo>
                      <a:pt x="217389" y="326623"/>
                    </a:lnTo>
                    <a:cubicBezTo>
                      <a:pt x="277714" y="326623"/>
                      <a:pt x="326623" y="277714"/>
                      <a:pt x="326623" y="217234"/>
                    </a:cubicBezTo>
                    <a:lnTo>
                      <a:pt x="326623" y="216000"/>
                    </a:lnTo>
                    <a:lnTo>
                      <a:pt x="188691" y="216000"/>
                    </a:lnTo>
                    <a:close/>
                  </a:path>
                </a:pathLst>
              </a:custGeom>
              <a:solidFill>
                <a:srgbClr val="293273"/>
              </a:solidFill>
              <a:ln w="0" cap="flat">
                <a:noFill/>
                <a:prstDash val="solid"/>
                <a:miter/>
              </a:ln>
            </p:spPr>
            <p:txBody>
              <a:bodyPr rtlCol="0" anchor="ctr"/>
              <a:lstStyle/>
              <a:p>
                <a:endParaRPr lang="fr-FR"/>
              </a:p>
            </p:txBody>
          </p:sp>
          <p:sp>
            <p:nvSpPr>
              <p:cNvPr id="113" name="Forme libre : forme 112">
                <a:extLst>
                  <a:ext uri="{FF2B5EF4-FFF2-40B4-BE49-F238E27FC236}">
                    <a16:creationId xmlns:a16="http://schemas.microsoft.com/office/drawing/2014/main" id="{24DC1E8A-23B5-BC5D-898E-BB57008A9919}"/>
                  </a:ext>
                </a:extLst>
              </p:cNvPr>
              <p:cNvSpPr/>
              <p:nvPr/>
            </p:nvSpPr>
            <p:spPr>
              <a:xfrm>
                <a:off x="8606443" y="378901"/>
                <a:ext cx="326622" cy="326468"/>
              </a:xfrm>
              <a:custGeom>
                <a:avLst/>
                <a:gdLst>
                  <a:gd name="connsiteX0" fmla="*/ 137931 w 326622"/>
                  <a:gd name="connsiteY0" fmla="*/ 110623 h 326468"/>
                  <a:gd name="connsiteX1" fmla="*/ 68966 w 326622"/>
                  <a:gd name="connsiteY1" fmla="*/ 179589 h 326468"/>
                  <a:gd name="connsiteX2" fmla="*/ 146880 w 326622"/>
                  <a:gd name="connsiteY2" fmla="*/ 257503 h 326468"/>
                  <a:gd name="connsiteX3" fmla="*/ 215846 w 326622"/>
                  <a:gd name="connsiteY3" fmla="*/ 188537 h 326468"/>
                  <a:gd name="connsiteX4" fmla="*/ 215846 w 326622"/>
                  <a:gd name="connsiteY4" fmla="*/ 326469 h 326468"/>
                  <a:gd name="connsiteX5" fmla="*/ 217389 w 326622"/>
                  <a:gd name="connsiteY5" fmla="*/ 326469 h 326468"/>
                  <a:gd name="connsiteX6" fmla="*/ 326623 w 326622"/>
                  <a:gd name="connsiteY6" fmla="*/ 217080 h 326468"/>
                  <a:gd name="connsiteX7" fmla="*/ 326623 w 326622"/>
                  <a:gd name="connsiteY7" fmla="*/ 44280 h 326468"/>
                  <a:gd name="connsiteX8" fmla="*/ 282343 w 326622"/>
                  <a:gd name="connsiteY8" fmla="*/ 0 h 326468"/>
                  <a:gd name="connsiteX9" fmla="*/ 109234 w 326622"/>
                  <a:gd name="connsiteY9" fmla="*/ 0 h 326468"/>
                  <a:gd name="connsiteX10" fmla="*/ 0 w 326622"/>
                  <a:gd name="connsiteY10" fmla="*/ 109389 h 326468"/>
                  <a:gd name="connsiteX11" fmla="*/ 0 w 326622"/>
                  <a:gd name="connsiteY11" fmla="*/ 110623 h 326468"/>
                  <a:gd name="connsiteX12" fmla="*/ 137931 w 326622"/>
                  <a:gd name="connsiteY12" fmla="*/ 110623 h 32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468">
                    <a:moveTo>
                      <a:pt x="137931" y="110623"/>
                    </a:moveTo>
                    <a:lnTo>
                      <a:pt x="68966" y="179589"/>
                    </a:lnTo>
                    <a:lnTo>
                      <a:pt x="146880" y="257503"/>
                    </a:lnTo>
                    <a:lnTo>
                      <a:pt x="215846" y="188537"/>
                    </a:lnTo>
                    <a:lnTo>
                      <a:pt x="215846" y="326469"/>
                    </a:lnTo>
                    <a:lnTo>
                      <a:pt x="217389" y="326469"/>
                    </a:lnTo>
                    <a:cubicBezTo>
                      <a:pt x="277714" y="326469"/>
                      <a:pt x="326623" y="277560"/>
                      <a:pt x="326623" y="217080"/>
                    </a:cubicBezTo>
                    <a:lnTo>
                      <a:pt x="326623" y="44280"/>
                    </a:lnTo>
                    <a:cubicBezTo>
                      <a:pt x="326623" y="19749"/>
                      <a:pt x="306874" y="0"/>
                      <a:pt x="282343" y="0"/>
                    </a:cubicBezTo>
                    <a:lnTo>
                      <a:pt x="109234" y="0"/>
                    </a:lnTo>
                    <a:cubicBezTo>
                      <a:pt x="48909" y="0"/>
                      <a:pt x="0" y="48909"/>
                      <a:pt x="0" y="109389"/>
                    </a:cubicBezTo>
                    <a:lnTo>
                      <a:pt x="0" y="110623"/>
                    </a:lnTo>
                    <a:lnTo>
                      <a:pt x="137931" y="110623"/>
                    </a:lnTo>
                    <a:close/>
                  </a:path>
                </a:pathLst>
              </a:custGeom>
              <a:solidFill>
                <a:srgbClr val="E10814"/>
              </a:solidFill>
              <a:ln w="0" cap="flat">
                <a:noFill/>
                <a:prstDash val="solid"/>
                <a:miter/>
              </a:ln>
            </p:spPr>
            <p:txBody>
              <a:bodyPr rtlCol="0" anchor="ctr"/>
              <a:lstStyle/>
              <a:p>
                <a:endParaRPr lang="fr-FR"/>
              </a:p>
            </p:txBody>
          </p:sp>
        </p:grpSp>
        <p:grpSp>
          <p:nvGrpSpPr>
            <p:cNvPr id="74" name="Graphique 2">
              <a:extLst>
                <a:ext uri="{FF2B5EF4-FFF2-40B4-BE49-F238E27FC236}">
                  <a16:creationId xmlns:a16="http://schemas.microsoft.com/office/drawing/2014/main" id="{5CE66CD8-0573-1A08-F1CE-56B794553755}"/>
                </a:ext>
              </a:extLst>
            </p:cNvPr>
            <p:cNvGrpSpPr/>
            <p:nvPr/>
          </p:nvGrpSpPr>
          <p:grpSpPr>
            <a:xfrm>
              <a:off x="9043688" y="402043"/>
              <a:ext cx="984033" cy="372754"/>
              <a:chOff x="9043688" y="402043"/>
              <a:chExt cx="984033" cy="372754"/>
            </a:xfrm>
            <a:solidFill>
              <a:srgbClr val="010101"/>
            </a:solidFill>
          </p:grpSpPr>
          <p:grpSp>
            <p:nvGrpSpPr>
              <p:cNvPr id="75" name="Graphique 2">
                <a:extLst>
                  <a:ext uri="{FF2B5EF4-FFF2-40B4-BE49-F238E27FC236}">
                    <a16:creationId xmlns:a16="http://schemas.microsoft.com/office/drawing/2014/main" id="{B763D6EE-7820-31D0-FAA6-292C92F8A350}"/>
                  </a:ext>
                </a:extLst>
              </p:cNvPr>
              <p:cNvGrpSpPr/>
              <p:nvPr/>
            </p:nvGrpSpPr>
            <p:grpSpPr>
              <a:xfrm>
                <a:off x="9043688" y="423489"/>
                <a:ext cx="984033" cy="351308"/>
                <a:chOff x="9043688" y="423489"/>
                <a:chExt cx="984033" cy="351308"/>
              </a:xfrm>
              <a:solidFill>
                <a:srgbClr val="010101"/>
              </a:solidFill>
            </p:grpSpPr>
            <p:sp>
              <p:nvSpPr>
                <p:cNvPr id="77" name="Forme libre : forme 76">
                  <a:extLst>
                    <a:ext uri="{FF2B5EF4-FFF2-40B4-BE49-F238E27FC236}">
                      <a16:creationId xmlns:a16="http://schemas.microsoft.com/office/drawing/2014/main" id="{0917F63B-EB47-9B36-E62E-13E05C598DB9}"/>
                    </a:ext>
                  </a:extLst>
                </p:cNvPr>
                <p:cNvSpPr/>
                <p:nvPr/>
              </p:nvSpPr>
              <p:spPr>
                <a:xfrm>
                  <a:off x="9043842" y="423489"/>
                  <a:ext cx="136388" cy="162617"/>
                </a:xfrm>
                <a:custGeom>
                  <a:avLst/>
                  <a:gdLst>
                    <a:gd name="connsiteX0" fmla="*/ 105531 w 136388"/>
                    <a:gd name="connsiteY0" fmla="*/ 77760 h 162617"/>
                    <a:gd name="connsiteX1" fmla="*/ 128829 w 136388"/>
                    <a:gd name="connsiteY1" fmla="*/ 43200 h 162617"/>
                    <a:gd name="connsiteX2" fmla="*/ 74366 w 136388"/>
                    <a:gd name="connsiteY2" fmla="*/ 0 h 162617"/>
                    <a:gd name="connsiteX3" fmla="*/ 0 w 136388"/>
                    <a:gd name="connsiteY3" fmla="*/ 0 h 162617"/>
                    <a:gd name="connsiteX4" fmla="*/ 0 w 136388"/>
                    <a:gd name="connsiteY4" fmla="*/ 162617 h 162617"/>
                    <a:gd name="connsiteX5" fmla="*/ 76834 w 136388"/>
                    <a:gd name="connsiteY5" fmla="*/ 162617 h 162617"/>
                    <a:gd name="connsiteX6" fmla="*/ 136389 w 136388"/>
                    <a:gd name="connsiteY6" fmla="*/ 117566 h 162617"/>
                    <a:gd name="connsiteX7" fmla="*/ 105686 w 136388"/>
                    <a:gd name="connsiteY7" fmla="*/ 77760 h 162617"/>
                    <a:gd name="connsiteX8" fmla="*/ 38880 w 136388"/>
                    <a:gd name="connsiteY8" fmla="*/ 30394 h 162617"/>
                    <a:gd name="connsiteX9" fmla="*/ 67114 w 136388"/>
                    <a:gd name="connsiteY9" fmla="*/ 30394 h 162617"/>
                    <a:gd name="connsiteX10" fmla="*/ 88869 w 136388"/>
                    <a:gd name="connsiteY10" fmla="*/ 47829 h 162617"/>
                    <a:gd name="connsiteX11" fmla="*/ 67114 w 136388"/>
                    <a:gd name="connsiteY11" fmla="*/ 65571 h 162617"/>
                    <a:gd name="connsiteX12" fmla="*/ 38880 w 136388"/>
                    <a:gd name="connsiteY12" fmla="*/ 65571 h 162617"/>
                    <a:gd name="connsiteX13" fmla="*/ 38880 w 136388"/>
                    <a:gd name="connsiteY13" fmla="*/ 30240 h 162617"/>
                    <a:gd name="connsiteX14" fmla="*/ 73131 w 136388"/>
                    <a:gd name="connsiteY14" fmla="*/ 131914 h 162617"/>
                    <a:gd name="connsiteX15" fmla="*/ 38880 w 136388"/>
                    <a:gd name="connsiteY15" fmla="*/ 131914 h 162617"/>
                    <a:gd name="connsiteX16" fmla="*/ 38880 w 136388"/>
                    <a:gd name="connsiteY16" fmla="*/ 92880 h 162617"/>
                    <a:gd name="connsiteX17" fmla="*/ 73131 w 136388"/>
                    <a:gd name="connsiteY17" fmla="*/ 92880 h 162617"/>
                    <a:gd name="connsiteX18" fmla="*/ 97354 w 136388"/>
                    <a:gd name="connsiteY18" fmla="*/ 112629 h 162617"/>
                    <a:gd name="connsiteX19" fmla="*/ 73131 w 136388"/>
                    <a:gd name="connsiteY19" fmla="*/ 131914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388" h="162617">
                      <a:moveTo>
                        <a:pt x="105531" y="77760"/>
                      </a:moveTo>
                      <a:cubicBezTo>
                        <a:pt x="118337" y="71280"/>
                        <a:pt x="128829" y="60017"/>
                        <a:pt x="128829" y="43200"/>
                      </a:cubicBezTo>
                      <a:cubicBezTo>
                        <a:pt x="128829" y="19440"/>
                        <a:pt x="115097" y="0"/>
                        <a:pt x="74366" y="0"/>
                      </a:cubicBezTo>
                      <a:lnTo>
                        <a:pt x="0" y="0"/>
                      </a:lnTo>
                      <a:lnTo>
                        <a:pt x="0" y="162617"/>
                      </a:lnTo>
                      <a:lnTo>
                        <a:pt x="76834" y="162617"/>
                      </a:lnTo>
                      <a:cubicBezTo>
                        <a:pt x="119417" y="162617"/>
                        <a:pt x="136389" y="142869"/>
                        <a:pt x="136389" y="117566"/>
                      </a:cubicBezTo>
                      <a:cubicBezTo>
                        <a:pt x="136389" y="97046"/>
                        <a:pt x="120651" y="83777"/>
                        <a:pt x="105686" y="77760"/>
                      </a:cubicBezTo>
                      <a:close/>
                      <a:moveTo>
                        <a:pt x="38880" y="30394"/>
                      </a:moveTo>
                      <a:lnTo>
                        <a:pt x="67114" y="30394"/>
                      </a:lnTo>
                      <a:cubicBezTo>
                        <a:pt x="80383" y="30394"/>
                        <a:pt x="88869" y="36103"/>
                        <a:pt x="88869" y="47829"/>
                      </a:cubicBezTo>
                      <a:cubicBezTo>
                        <a:pt x="88869" y="59554"/>
                        <a:pt x="80383" y="65571"/>
                        <a:pt x="67114" y="65571"/>
                      </a:cubicBezTo>
                      <a:lnTo>
                        <a:pt x="38880" y="65571"/>
                      </a:lnTo>
                      <a:lnTo>
                        <a:pt x="38880" y="30240"/>
                      </a:lnTo>
                      <a:close/>
                      <a:moveTo>
                        <a:pt x="73131" y="131914"/>
                      </a:moveTo>
                      <a:lnTo>
                        <a:pt x="38880" y="131914"/>
                      </a:lnTo>
                      <a:lnTo>
                        <a:pt x="38880" y="92880"/>
                      </a:lnTo>
                      <a:lnTo>
                        <a:pt x="73131" y="92880"/>
                      </a:lnTo>
                      <a:cubicBezTo>
                        <a:pt x="87634" y="92880"/>
                        <a:pt x="97354" y="100903"/>
                        <a:pt x="97354" y="112629"/>
                      </a:cubicBezTo>
                      <a:cubicBezTo>
                        <a:pt x="97354" y="124354"/>
                        <a:pt x="87634" y="131914"/>
                        <a:pt x="73131" y="131914"/>
                      </a:cubicBezTo>
                      <a:close/>
                    </a:path>
                  </a:pathLst>
                </a:custGeom>
                <a:solidFill>
                  <a:srgbClr val="010101"/>
                </a:solidFill>
                <a:ln w="0" cap="flat">
                  <a:noFill/>
                  <a:prstDash val="solid"/>
                  <a:miter/>
                </a:ln>
              </p:spPr>
              <p:txBody>
                <a:bodyPr rtlCol="0" anchor="ctr"/>
                <a:lstStyle/>
                <a:p>
                  <a:endParaRPr lang="fr-FR"/>
                </a:p>
              </p:txBody>
            </p:sp>
            <p:sp>
              <p:nvSpPr>
                <p:cNvPr id="78" name="Forme libre : forme 77">
                  <a:extLst>
                    <a:ext uri="{FF2B5EF4-FFF2-40B4-BE49-F238E27FC236}">
                      <a16:creationId xmlns:a16="http://schemas.microsoft.com/office/drawing/2014/main" id="{CA609711-0689-7292-B9AA-D0EC9812A5F6}"/>
                    </a:ext>
                  </a:extLst>
                </p:cNvPr>
                <p:cNvSpPr/>
                <p:nvPr/>
              </p:nvSpPr>
              <p:spPr>
                <a:xfrm>
                  <a:off x="9194271" y="460826"/>
                  <a:ext cx="121422" cy="128211"/>
                </a:xfrm>
                <a:custGeom>
                  <a:avLst/>
                  <a:gdLst>
                    <a:gd name="connsiteX0" fmla="*/ 54309 w 121422"/>
                    <a:gd name="connsiteY0" fmla="*/ 128211 h 128211"/>
                    <a:gd name="connsiteX1" fmla="*/ 91337 w 121422"/>
                    <a:gd name="connsiteY1" fmla="*/ 114171 h 128211"/>
                    <a:gd name="connsiteX2" fmla="*/ 121423 w 121422"/>
                    <a:gd name="connsiteY2" fmla="*/ 128211 h 128211"/>
                    <a:gd name="connsiteX3" fmla="*/ 121423 w 121422"/>
                    <a:gd name="connsiteY3" fmla="*/ 0 h 128211"/>
                    <a:gd name="connsiteX4" fmla="*/ 82851 w 121422"/>
                    <a:gd name="connsiteY4" fmla="*/ 0 h 128211"/>
                    <a:gd name="connsiteX5" fmla="*/ 82851 w 121422"/>
                    <a:gd name="connsiteY5" fmla="*/ 71589 h 128211"/>
                    <a:gd name="connsiteX6" fmla="*/ 60326 w 121422"/>
                    <a:gd name="connsiteY6" fmla="*/ 95349 h 128211"/>
                    <a:gd name="connsiteX7" fmla="*/ 38571 w 121422"/>
                    <a:gd name="connsiteY7" fmla="*/ 72360 h 128211"/>
                    <a:gd name="connsiteX8" fmla="*/ 38571 w 121422"/>
                    <a:gd name="connsiteY8" fmla="*/ 0 h 128211"/>
                    <a:gd name="connsiteX9" fmla="*/ 0 w 121422"/>
                    <a:gd name="connsiteY9" fmla="*/ 0 h 128211"/>
                    <a:gd name="connsiteX10" fmla="*/ 0 w 121422"/>
                    <a:gd name="connsiteY10" fmla="*/ 74983 h 128211"/>
                    <a:gd name="connsiteX11" fmla="*/ 54309 w 121422"/>
                    <a:gd name="connsiteY11" fmla="*/ 128057 h 12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22" h="128211">
                      <a:moveTo>
                        <a:pt x="54309" y="128211"/>
                      </a:moveTo>
                      <a:cubicBezTo>
                        <a:pt x="68349" y="128211"/>
                        <a:pt x="81309" y="122657"/>
                        <a:pt x="91337" y="114171"/>
                      </a:cubicBezTo>
                      <a:cubicBezTo>
                        <a:pt x="96274" y="123429"/>
                        <a:pt x="110623" y="128211"/>
                        <a:pt x="121423" y="128211"/>
                      </a:cubicBezTo>
                      <a:lnTo>
                        <a:pt x="121423" y="0"/>
                      </a:lnTo>
                      <a:lnTo>
                        <a:pt x="82851" y="0"/>
                      </a:lnTo>
                      <a:lnTo>
                        <a:pt x="82851" y="71589"/>
                      </a:lnTo>
                      <a:cubicBezTo>
                        <a:pt x="82851" y="85629"/>
                        <a:pt x="73903" y="95349"/>
                        <a:pt x="60326" y="95349"/>
                      </a:cubicBezTo>
                      <a:cubicBezTo>
                        <a:pt x="46749" y="95349"/>
                        <a:pt x="38571" y="86554"/>
                        <a:pt x="38571" y="72360"/>
                      </a:cubicBezTo>
                      <a:lnTo>
                        <a:pt x="38571" y="0"/>
                      </a:lnTo>
                      <a:lnTo>
                        <a:pt x="0" y="0"/>
                      </a:lnTo>
                      <a:lnTo>
                        <a:pt x="0" y="74983"/>
                      </a:lnTo>
                      <a:cubicBezTo>
                        <a:pt x="0" y="107074"/>
                        <a:pt x="19749" y="128057"/>
                        <a:pt x="54309" y="128057"/>
                      </a:cubicBezTo>
                      <a:close/>
                    </a:path>
                  </a:pathLst>
                </a:custGeom>
                <a:solidFill>
                  <a:srgbClr val="010101"/>
                </a:solidFill>
                <a:ln w="0" cap="flat">
                  <a:noFill/>
                  <a:prstDash val="solid"/>
                  <a:miter/>
                </a:ln>
              </p:spPr>
              <p:txBody>
                <a:bodyPr rtlCol="0" anchor="ctr"/>
                <a:lstStyle/>
                <a:p>
                  <a:endParaRPr lang="fr-FR"/>
                </a:p>
              </p:txBody>
            </p:sp>
            <p:sp>
              <p:nvSpPr>
                <p:cNvPr id="79" name="Forme libre : forme 78">
                  <a:extLst>
                    <a:ext uri="{FF2B5EF4-FFF2-40B4-BE49-F238E27FC236}">
                      <a16:creationId xmlns:a16="http://schemas.microsoft.com/office/drawing/2014/main" id="{05C15F1B-CEDE-1505-1565-06BCC47E5A68}"/>
                    </a:ext>
                  </a:extLst>
                </p:cNvPr>
                <p:cNvSpPr/>
                <p:nvPr/>
              </p:nvSpPr>
              <p:spPr>
                <a:xfrm>
                  <a:off x="9331122" y="457741"/>
                  <a:ext cx="111857" cy="131142"/>
                </a:xfrm>
                <a:custGeom>
                  <a:avLst/>
                  <a:gdLst>
                    <a:gd name="connsiteX0" fmla="*/ 111703 w 111857"/>
                    <a:gd name="connsiteY0" fmla="*/ 92263 h 131142"/>
                    <a:gd name="connsiteX1" fmla="*/ 62640 w 111857"/>
                    <a:gd name="connsiteY1" fmla="*/ 49680 h 131142"/>
                    <a:gd name="connsiteX2" fmla="*/ 43200 w 111857"/>
                    <a:gd name="connsiteY2" fmla="*/ 36103 h 131142"/>
                    <a:gd name="connsiteX3" fmla="*/ 58937 w 111857"/>
                    <a:gd name="connsiteY3" fmla="*/ 26383 h 131142"/>
                    <a:gd name="connsiteX4" fmla="*/ 89023 w 111857"/>
                    <a:gd name="connsiteY4" fmla="*/ 38571 h 131142"/>
                    <a:gd name="connsiteX5" fmla="*/ 91800 w 111857"/>
                    <a:gd name="connsiteY5" fmla="*/ 38571 h 131142"/>
                    <a:gd name="connsiteX6" fmla="*/ 108771 w 111857"/>
                    <a:gd name="connsiteY6" fmla="*/ 23606 h 131142"/>
                    <a:gd name="connsiteX7" fmla="*/ 108771 w 111857"/>
                    <a:gd name="connsiteY7" fmla="*/ 20829 h 131142"/>
                    <a:gd name="connsiteX8" fmla="*/ 56777 w 111857"/>
                    <a:gd name="connsiteY8" fmla="*/ 0 h 131142"/>
                    <a:gd name="connsiteX9" fmla="*/ 5246 w 111857"/>
                    <a:gd name="connsiteY9" fmla="*/ 37491 h 131142"/>
                    <a:gd name="connsiteX10" fmla="*/ 51531 w 111857"/>
                    <a:gd name="connsiteY10" fmla="*/ 77297 h 131142"/>
                    <a:gd name="connsiteX11" fmla="*/ 72977 w 111857"/>
                    <a:gd name="connsiteY11" fmla="*/ 93034 h 131142"/>
                    <a:gd name="connsiteX12" fmla="*/ 55543 w 111857"/>
                    <a:gd name="connsiteY12" fmla="*/ 104760 h 131142"/>
                    <a:gd name="connsiteX13" fmla="*/ 20211 w 111857"/>
                    <a:gd name="connsiteY13" fmla="*/ 88560 h 131142"/>
                    <a:gd name="connsiteX14" fmla="*/ 17434 w 111857"/>
                    <a:gd name="connsiteY14" fmla="*/ 88560 h 131142"/>
                    <a:gd name="connsiteX15" fmla="*/ 0 w 111857"/>
                    <a:gd name="connsiteY15" fmla="*/ 104297 h 131142"/>
                    <a:gd name="connsiteX16" fmla="*/ 0 w 111857"/>
                    <a:gd name="connsiteY16" fmla="*/ 107074 h 131142"/>
                    <a:gd name="connsiteX17" fmla="*/ 58011 w 111857"/>
                    <a:gd name="connsiteY17" fmla="*/ 131143 h 131142"/>
                    <a:gd name="connsiteX18" fmla="*/ 111857 w 111857"/>
                    <a:gd name="connsiteY18" fmla="*/ 921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111703" y="92263"/>
                      </a:moveTo>
                      <a:cubicBezTo>
                        <a:pt x="111703" y="64183"/>
                        <a:pt x="81463" y="56777"/>
                        <a:pt x="62640" y="49680"/>
                      </a:cubicBez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1" y="88560"/>
                      </a:cubicBezTo>
                      <a:lnTo>
                        <a:pt x="17434" y="88560"/>
                      </a:lnTo>
                      <a:lnTo>
                        <a:pt x="0" y="104297"/>
                      </a:lnTo>
                      <a:lnTo>
                        <a:pt x="0" y="107074"/>
                      </a:lnTo>
                      <a:cubicBezTo>
                        <a:pt x="12034" y="121577"/>
                        <a:pt x="32709" y="131143"/>
                        <a:pt x="58011" y="131143"/>
                      </a:cubicBezTo>
                      <a:cubicBezTo>
                        <a:pt x="89331" y="131143"/>
                        <a:pt x="111857" y="116640"/>
                        <a:pt x="111857" y="92109"/>
                      </a:cubicBezTo>
                      <a:close/>
                    </a:path>
                  </a:pathLst>
                </a:custGeom>
                <a:solidFill>
                  <a:srgbClr val="010101"/>
                </a:solidFill>
                <a:ln w="0" cap="flat">
                  <a:noFill/>
                  <a:prstDash val="solid"/>
                  <a:miter/>
                </a:ln>
              </p:spPr>
              <p:txBody>
                <a:bodyPr rtlCol="0" anchor="ctr"/>
                <a:lstStyle/>
                <a:p>
                  <a:endParaRPr lang="fr-FR"/>
                </a:p>
              </p:txBody>
            </p:sp>
            <p:sp>
              <p:nvSpPr>
                <p:cNvPr id="80" name="Forme libre : forme 79">
                  <a:extLst>
                    <a:ext uri="{FF2B5EF4-FFF2-40B4-BE49-F238E27FC236}">
                      <a16:creationId xmlns:a16="http://schemas.microsoft.com/office/drawing/2014/main" id="{2B0453BD-7193-F5B3-2F9B-57CE84D4F968}"/>
                    </a:ext>
                  </a:extLst>
                </p:cNvPr>
                <p:cNvSpPr/>
                <p:nvPr/>
              </p:nvSpPr>
              <p:spPr>
                <a:xfrm>
                  <a:off x="9459179" y="460826"/>
                  <a:ext cx="38571" cy="125125"/>
                </a:xfrm>
                <a:custGeom>
                  <a:avLst/>
                  <a:gdLst>
                    <a:gd name="connsiteX0" fmla="*/ 0 w 38571"/>
                    <a:gd name="connsiteY0" fmla="*/ 0 h 125125"/>
                    <a:gd name="connsiteX1" fmla="*/ 38571 w 38571"/>
                    <a:gd name="connsiteY1" fmla="*/ 0 h 125125"/>
                    <a:gd name="connsiteX2" fmla="*/ 38571 w 38571"/>
                    <a:gd name="connsiteY2" fmla="*/ 125126 h 125125"/>
                    <a:gd name="connsiteX3" fmla="*/ 0 w 38571"/>
                    <a:gd name="connsiteY3" fmla="*/ 125126 h 125125"/>
                  </a:gdLst>
                  <a:ahLst/>
                  <a:cxnLst>
                    <a:cxn ang="0">
                      <a:pos x="connsiteX0" y="connsiteY0"/>
                    </a:cxn>
                    <a:cxn ang="0">
                      <a:pos x="connsiteX1" y="connsiteY1"/>
                    </a:cxn>
                    <a:cxn ang="0">
                      <a:pos x="connsiteX2" y="connsiteY2"/>
                    </a:cxn>
                    <a:cxn ang="0">
                      <a:pos x="connsiteX3" y="connsiteY3"/>
                    </a:cxn>
                  </a:cxnLst>
                  <a:rect l="l" t="t" r="r" b="b"/>
                  <a:pathLst>
                    <a:path w="38571" h="125125">
                      <a:moveTo>
                        <a:pt x="0" y="0"/>
                      </a:moveTo>
                      <a:lnTo>
                        <a:pt x="38571" y="0"/>
                      </a:lnTo>
                      <a:lnTo>
                        <a:pt x="38571" y="125126"/>
                      </a:lnTo>
                      <a:lnTo>
                        <a:pt x="0" y="125126"/>
                      </a:lnTo>
                      <a:close/>
                    </a:path>
                  </a:pathLst>
                </a:custGeom>
                <a:solidFill>
                  <a:srgbClr val="010101"/>
                </a:solidFill>
                <a:ln w="0" cap="flat">
                  <a:noFill/>
                  <a:prstDash val="solid"/>
                  <a:miter/>
                </a:ln>
              </p:spPr>
              <p:txBody>
                <a:bodyPr rtlCol="0" anchor="ctr"/>
                <a:lstStyle/>
                <a:p>
                  <a:endParaRPr lang="fr-FR"/>
                </a:p>
              </p:txBody>
            </p:sp>
            <p:sp>
              <p:nvSpPr>
                <p:cNvPr id="81" name="Forme libre : forme 80">
                  <a:extLst>
                    <a:ext uri="{FF2B5EF4-FFF2-40B4-BE49-F238E27FC236}">
                      <a16:creationId xmlns:a16="http://schemas.microsoft.com/office/drawing/2014/main" id="{082BF89D-0592-4702-3AF7-1D3F10C6F427}"/>
                    </a:ext>
                  </a:extLst>
                </p:cNvPr>
                <p:cNvSpPr/>
                <p:nvPr/>
              </p:nvSpPr>
              <p:spPr>
                <a:xfrm>
                  <a:off x="9519814" y="457895"/>
                  <a:ext cx="123891" cy="128057"/>
                </a:xfrm>
                <a:custGeom>
                  <a:avLst/>
                  <a:gdLst>
                    <a:gd name="connsiteX0" fmla="*/ 38880 w 123891"/>
                    <a:gd name="connsiteY0" fmla="*/ 56777 h 128057"/>
                    <a:gd name="connsiteX1" fmla="*/ 62331 w 123891"/>
                    <a:gd name="connsiteY1" fmla="*/ 32709 h 128057"/>
                    <a:gd name="connsiteX2" fmla="*/ 85166 w 123891"/>
                    <a:gd name="connsiteY2" fmla="*/ 56777 h 128057"/>
                    <a:gd name="connsiteX3" fmla="*/ 85166 w 123891"/>
                    <a:gd name="connsiteY3" fmla="*/ 128057 h 128057"/>
                    <a:gd name="connsiteX4" fmla="*/ 123891 w 123891"/>
                    <a:gd name="connsiteY4" fmla="*/ 128057 h 128057"/>
                    <a:gd name="connsiteX5" fmla="*/ 123891 w 123891"/>
                    <a:gd name="connsiteY5" fmla="*/ 54000 h 128057"/>
                    <a:gd name="connsiteX6" fmla="*/ 70817 w 123891"/>
                    <a:gd name="connsiteY6" fmla="*/ 0 h 128057"/>
                    <a:gd name="connsiteX7" fmla="*/ 30549 w 123891"/>
                    <a:gd name="connsiteY7" fmla="*/ 14040 h 128057"/>
                    <a:gd name="connsiteX8" fmla="*/ 0 w 123891"/>
                    <a:gd name="connsiteY8" fmla="*/ 0 h 128057"/>
                    <a:gd name="connsiteX9" fmla="*/ 0 w 123891"/>
                    <a:gd name="connsiteY9" fmla="*/ 128057 h 128057"/>
                    <a:gd name="connsiteX10" fmla="*/ 38726 w 123891"/>
                    <a:gd name="connsiteY10" fmla="*/ 128057 h 128057"/>
                    <a:gd name="connsiteX11" fmla="*/ 38726 w 123891"/>
                    <a:gd name="connsiteY11" fmla="*/ 56777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91" h="128057">
                      <a:moveTo>
                        <a:pt x="38880" y="56777"/>
                      </a:moveTo>
                      <a:cubicBezTo>
                        <a:pt x="38880" y="42737"/>
                        <a:pt x="47829" y="32709"/>
                        <a:pt x="62331" y="32709"/>
                      </a:cubicBezTo>
                      <a:cubicBezTo>
                        <a:pt x="76834" y="32709"/>
                        <a:pt x="85166" y="42737"/>
                        <a:pt x="85166" y="56777"/>
                      </a:cubicBezTo>
                      <a:lnTo>
                        <a:pt x="85166" y="128057"/>
                      </a:lnTo>
                      <a:lnTo>
                        <a:pt x="123891" y="128057"/>
                      </a:lnTo>
                      <a:lnTo>
                        <a:pt x="123891" y="54000"/>
                      </a:lnTo>
                      <a:cubicBezTo>
                        <a:pt x="123891" y="21291"/>
                        <a:pt x="102600" y="0"/>
                        <a:pt x="70817" y="0"/>
                      </a:cubicBezTo>
                      <a:cubicBezTo>
                        <a:pt x="54617" y="0"/>
                        <a:pt x="40731" y="5554"/>
                        <a:pt x="30549" y="14040"/>
                      </a:cubicBezTo>
                      <a:cubicBezTo>
                        <a:pt x="25611" y="4783"/>
                        <a:pt x="11571" y="0"/>
                        <a:pt x="0" y="0"/>
                      </a:cubicBezTo>
                      <a:lnTo>
                        <a:pt x="0" y="128057"/>
                      </a:lnTo>
                      <a:lnTo>
                        <a:pt x="38726" y="128057"/>
                      </a:lnTo>
                      <a:lnTo>
                        <a:pt x="38726" y="56777"/>
                      </a:lnTo>
                      <a:close/>
                    </a:path>
                  </a:pathLst>
                </a:custGeom>
                <a:solidFill>
                  <a:srgbClr val="010101"/>
                </a:solidFill>
                <a:ln w="0" cap="flat">
                  <a:noFill/>
                  <a:prstDash val="solid"/>
                  <a:miter/>
                </a:ln>
              </p:spPr>
              <p:txBody>
                <a:bodyPr rtlCol="0" anchor="ctr"/>
                <a:lstStyle/>
                <a:p>
                  <a:endParaRPr lang="fr-FR"/>
                </a:p>
              </p:txBody>
            </p:sp>
            <p:sp>
              <p:nvSpPr>
                <p:cNvPr id="82" name="Forme libre : forme 81">
                  <a:extLst>
                    <a:ext uri="{FF2B5EF4-FFF2-40B4-BE49-F238E27FC236}">
                      <a16:creationId xmlns:a16="http://schemas.microsoft.com/office/drawing/2014/main" id="{0F42E705-0D9F-A03C-688A-437387CFC7E6}"/>
                    </a:ext>
                  </a:extLst>
                </p:cNvPr>
                <p:cNvSpPr/>
                <p:nvPr/>
              </p:nvSpPr>
              <p:spPr>
                <a:xfrm>
                  <a:off x="9657899" y="457895"/>
                  <a:ext cx="133611" cy="131142"/>
                </a:xfrm>
                <a:custGeom>
                  <a:avLst/>
                  <a:gdLst>
                    <a:gd name="connsiteX0" fmla="*/ 70971 w 133611"/>
                    <a:gd name="connsiteY0" fmla="*/ 131143 h 131142"/>
                    <a:gd name="connsiteX1" fmla="*/ 127749 w 133611"/>
                    <a:gd name="connsiteY1" fmla="*/ 108309 h 131142"/>
                    <a:gd name="connsiteX2" fmla="*/ 127749 w 133611"/>
                    <a:gd name="connsiteY2" fmla="*/ 105531 h 131142"/>
                    <a:gd name="connsiteX3" fmla="*/ 110314 w 133611"/>
                    <a:gd name="connsiteY3" fmla="*/ 88714 h 131142"/>
                    <a:gd name="connsiteX4" fmla="*/ 107537 w 133611"/>
                    <a:gd name="connsiteY4" fmla="*/ 88714 h 131142"/>
                    <a:gd name="connsiteX5" fmla="*/ 72823 w 133611"/>
                    <a:gd name="connsiteY5" fmla="*/ 102446 h 131142"/>
                    <a:gd name="connsiteX6" fmla="*/ 37491 w 133611"/>
                    <a:gd name="connsiteY6" fmla="*/ 74983 h 131142"/>
                    <a:gd name="connsiteX7" fmla="*/ 132840 w 133611"/>
                    <a:gd name="connsiteY7" fmla="*/ 74983 h 131142"/>
                    <a:gd name="connsiteX8" fmla="*/ 133611 w 133611"/>
                    <a:gd name="connsiteY8" fmla="*/ 64800 h 131142"/>
                    <a:gd name="connsiteX9" fmla="*/ 67269 w 133611"/>
                    <a:gd name="connsiteY9" fmla="*/ 0 h 131142"/>
                    <a:gd name="connsiteX10" fmla="*/ 0 w 133611"/>
                    <a:gd name="connsiteY10" fmla="*/ 65726 h 131142"/>
                    <a:gd name="connsiteX11" fmla="*/ 70971 w 133611"/>
                    <a:gd name="connsiteY11" fmla="*/ 130989 h 131142"/>
                    <a:gd name="connsiteX12" fmla="*/ 66960 w 133611"/>
                    <a:gd name="connsiteY12" fmla="*/ 27309 h 131142"/>
                    <a:gd name="connsiteX13" fmla="*/ 96429 w 133611"/>
                    <a:gd name="connsiteY13" fmla="*/ 55080 h 131142"/>
                    <a:gd name="connsiteX14" fmla="*/ 37183 w 133611"/>
                    <a:gd name="connsiteY14" fmla="*/ 55080 h 131142"/>
                    <a:gd name="connsiteX15" fmla="*/ 66960 w 133611"/>
                    <a:gd name="connsiteY15" fmla="*/ 273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70971" y="131143"/>
                      </a:moveTo>
                      <a:cubicBezTo>
                        <a:pt x="90720" y="131143"/>
                        <a:pt x="113708" y="124817"/>
                        <a:pt x="127749" y="108309"/>
                      </a:cubicBezTo>
                      <a:lnTo>
                        <a:pt x="127749" y="105531"/>
                      </a:lnTo>
                      <a:lnTo>
                        <a:pt x="110314" y="88714"/>
                      </a:lnTo>
                      <a:lnTo>
                        <a:pt x="107537" y="88714"/>
                      </a:lnTo>
                      <a:cubicBezTo>
                        <a:pt x="99206" y="97663"/>
                        <a:pt x="86091" y="102446"/>
                        <a:pt x="72823" y="102446"/>
                      </a:cubicBezTo>
                      <a:cubicBezTo>
                        <a:pt x="55388" y="102446"/>
                        <a:pt x="39806" y="93651"/>
                        <a:pt x="37491" y="74983"/>
                      </a:cubicBezTo>
                      <a:lnTo>
                        <a:pt x="132840" y="74983"/>
                      </a:lnTo>
                      <a:cubicBezTo>
                        <a:pt x="133303" y="71743"/>
                        <a:pt x="133611" y="68503"/>
                        <a:pt x="133611" y="64800"/>
                      </a:cubicBezTo>
                      <a:cubicBezTo>
                        <a:pt x="133611" y="27000"/>
                        <a:pt x="107074" y="0"/>
                        <a:pt x="67269" y="0"/>
                      </a:cubicBezTo>
                      <a:cubicBezTo>
                        <a:pt x="27463" y="0"/>
                        <a:pt x="0" y="27463"/>
                        <a:pt x="0" y="65726"/>
                      </a:cubicBezTo>
                      <a:cubicBezTo>
                        <a:pt x="0" y="108463"/>
                        <a:pt x="33480" y="130989"/>
                        <a:pt x="70971" y="130989"/>
                      </a:cubicBezTo>
                      <a:close/>
                      <a:moveTo>
                        <a:pt x="66960" y="27309"/>
                      </a:moveTo>
                      <a:cubicBezTo>
                        <a:pt x="83160" y="27309"/>
                        <a:pt x="95040" y="37337"/>
                        <a:pt x="96429" y="55080"/>
                      </a:cubicBezTo>
                      <a:lnTo>
                        <a:pt x="37183" y="55080"/>
                      </a:lnTo>
                      <a:cubicBezTo>
                        <a:pt x="38417" y="37800"/>
                        <a:pt x="50451" y="27309"/>
                        <a:pt x="66960" y="27309"/>
                      </a:cubicBezTo>
                      <a:close/>
                    </a:path>
                  </a:pathLst>
                </a:custGeom>
                <a:solidFill>
                  <a:srgbClr val="010101"/>
                </a:solidFill>
                <a:ln w="0" cap="flat">
                  <a:noFill/>
                  <a:prstDash val="solid"/>
                  <a:miter/>
                </a:ln>
              </p:spPr>
              <p:txBody>
                <a:bodyPr rtlCol="0" anchor="ctr"/>
                <a:lstStyle/>
                <a:p>
                  <a:endParaRPr lang="fr-FR"/>
                </a:p>
              </p:txBody>
            </p:sp>
            <p:sp>
              <p:nvSpPr>
                <p:cNvPr id="83" name="Forme libre : forme 82">
                  <a:extLst>
                    <a:ext uri="{FF2B5EF4-FFF2-40B4-BE49-F238E27FC236}">
                      <a16:creationId xmlns:a16="http://schemas.microsoft.com/office/drawing/2014/main" id="{E158F377-1410-A601-5E2B-A5E30B03969D}"/>
                    </a:ext>
                  </a:extLst>
                </p:cNvPr>
                <p:cNvSpPr/>
                <p:nvPr/>
              </p:nvSpPr>
              <p:spPr>
                <a:xfrm>
                  <a:off x="9797528"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2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9"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2" y="88560"/>
                      </a:cubicBezTo>
                      <a:lnTo>
                        <a:pt x="17434" y="88560"/>
                      </a:lnTo>
                      <a:lnTo>
                        <a:pt x="0" y="104297"/>
                      </a:lnTo>
                      <a:lnTo>
                        <a:pt x="0" y="107074"/>
                      </a:lnTo>
                      <a:cubicBezTo>
                        <a:pt x="12034" y="121577"/>
                        <a:pt x="32709"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84" name="Forme libre : forme 83">
                  <a:extLst>
                    <a:ext uri="{FF2B5EF4-FFF2-40B4-BE49-F238E27FC236}">
                      <a16:creationId xmlns:a16="http://schemas.microsoft.com/office/drawing/2014/main" id="{17D2661F-D2EE-3E8B-0673-6605F684867A}"/>
                    </a:ext>
                  </a:extLst>
                </p:cNvPr>
                <p:cNvSpPr/>
                <p:nvPr/>
              </p:nvSpPr>
              <p:spPr>
                <a:xfrm>
                  <a:off x="9915865"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1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8" y="104760"/>
                        <a:pt x="55543" y="104760"/>
                      </a:cubicBezTo>
                      <a:cubicBezTo>
                        <a:pt x="41503" y="104760"/>
                        <a:pt x="27771" y="97046"/>
                        <a:pt x="20211" y="88560"/>
                      </a:cubicBezTo>
                      <a:lnTo>
                        <a:pt x="17434" y="88560"/>
                      </a:lnTo>
                      <a:lnTo>
                        <a:pt x="0" y="104297"/>
                      </a:lnTo>
                      <a:lnTo>
                        <a:pt x="0" y="107074"/>
                      </a:lnTo>
                      <a:cubicBezTo>
                        <a:pt x="12034" y="121577"/>
                        <a:pt x="32708"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85" name="Forme libre : forme 84">
                  <a:extLst>
                    <a:ext uri="{FF2B5EF4-FFF2-40B4-BE49-F238E27FC236}">
                      <a16:creationId xmlns:a16="http://schemas.microsoft.com/office/drawing/2014/main" id="{C47AC7E8-F19C-08B1-6245-C891B323BE7E}"/>
                    </a:ext>
                  </a:extLst>
                </p:cNvPr>
                <p:cNvSpPr/>
                <p:nvPr/>
              </p:nvSpPr>
              <p:spPr>
                <a:xfrm>
                  <a:off x="9043688" y="609249"/>
                  <a:ext cx="113554" cy="162617"/>
                </a:xfrm>
                <a:custGeom>
                  <a:avLst/>
                  <a:gdLst>
                    <a:gd name="connsiteX0" fmla="*/ 0 w 113554"/>
                    <a:gd name="connsiteY0" fmla="*/ 162617 h 162617"/>
                    <a:gd name="connsiteX1" fmla="*/ 39034 w 113554"/>
                    <a:gd name="connsiteY1" fmla="*/ 162617 h 162617"/>
                    <a:gd name="connsiteX2" fmla="*/ 39034 w 113554"/>
                    <a:gd name="connsiteY2" fmla="*/ 97046 h 162617"/>
                    <a:gd name="connsiteX3" fmla="*/ 96120 w 113554"/>
                    <a:gd name="connsiteY3" fmla="*/ 97046 h 162617"/>
                    <a:gd name="connsiteX4" fmla="*/ 96120 w 113554"/>
                    <a:gd name="connsiteY4" fmla="*/ 66806 h 162617"/>
                    <a:gd name="connsiteX5" fmla="*/ 39034 w 113554"/>
                    <a:gd name="connsiteY5" fmla="*/ 66806 h 162617"/>
                    <a:gd name="connsiteX6" fmla="*/ 39034 w 113554"/>
                    <a:gd name="connsiteY6" fmla="*/ 31937 h 162617"/>
                    <a:gd name="connsiteX7" fmla="*/ 113554 w 113554"/>
                    <a:gd name="connsiteY7" fmla="*/ 31937 h 162617"/>
                    <a:gd name="connsiteX8" fmla="*/ 113554 w 113554"/>
                    <a:gd name="connsiteY8" fmla="*/ 0 h 162617"/>
                    <a:gd name="connsiteX9" fmla="*/ 0 w 113554"/>
                    <a:gd name="connsiteY9" fmla="*/ 0 h 162617"/>
                    <a:gd name="connsiteX10" fmla="*/ 0 w 113554"/>
                    <a:gd name="connsiteY10" fmla="*/ 162617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554" h="162617">
                      <a:moveTo>
                        <a:pt x="0" y="162617"/>
                      </a:moveTo>
                      <a:lnTo>
                        <a:pt x="39034" y="162617"/>
                      </a:lnTo>
                      <a:lnTo>
                        <a:pt x="39034" y="97046"/>
                      </a:lnTo>
                      <a:lnTo>
                        <a:pt x="96120" y="97046"/>
                      </a:lnTo>
                      <a:lnTo>
                        <a:pt x="96120" y="66806"/>
                      </a:lnTo>
                      <a:lnTo>
                        <a:pt x="39034" y="66806"/>
                      </a:lnTo>
                      <a:lnTo>
                        <a:pt x="39034" y="31937"/>
                      </a:lnTo>
                      <a:lnTo>
                        <a:pt x="113554" y="31937"/>
                      </a:lnTo>
                      <a:lnTo>
                        <a:pt x="113554" y="0"/>
                      </a:lnTo>
                      <a:lnTo>
                        <a:pt x="0" y="0"/>
                      </a:lnTo>
                      <a:lnTo>
                        <a:pt x="0" y="162617"/>
                      </a:lnTo>
                      <a:close/>
                    </a:path>
                  </a:pathLst>
                </a:custGeom>
                <a:solidFill>
                  <a:srgbClr val="010101"/>
                </a:solidFill>
                <a:ln w="0" cap="flat">
                  <a:noFill/>
                  <a:prstDash val="solid"/>
                  <a:miter/>
                </a:ln>
              </p:spPr>
              <p:txBody>
                <a:bodyPr rtlCol="0" anchor="ctr"/>
                <a:lstStyle/>
                <a:p>
                  <a:endParaRPr lang="fr-FR"/>
                </a:p>
              </p:txBody>
            </p:sp>
            <p:sp>
              <p:nvSpPr>
                <p:cNvPr id="86" name="Forme libre : forme 85">
                  <a:extLst>
                    <a:ext uri="{FF2B5EF4-FFF2-40B4-BE49-F238E27FC236}">
                      <a16:creationId xmlns:a16="http://schemas.microsoft.com/office/drawing/2014/main" id="{8476808C-EAA3-4FF6-E416-90E3F471D9AE}"/>
                    </a:ext>
                  </a:extLst>
                </p:cNvPr>
                <p:cNvSpPr/>
                <p:nvPr/>
              </p:nvSpPr>
              <p:spPr>
                <a:xfrm>
                  <a:off x="9174831" y="643655"/>
                  <a:ext cx="89639" cy="128057"/>
                </a:xfrm>
                <a:custGeom>
                  <a:avLst/>
                  <a:gdLst>
                    <a:gd name="connsiteX0" fmla="*/ 88251 w 89639"/>
                    <a:gd name="connsiteY0" fmla="*/ 5246 h 128057"/>
                    <a:gd name="connsiteX1" fmla="*/ 65263 w 89639"/>
                    <a:gd name="connsiteY1" fmla="*/ 0 h 128057"/>
                    <a:gd name="connsiteX2" fmla="*/ 29314 w 89639"/>
                    <a:gd name="connsiteY2" fmla="*/ 15583 h 128057"/>
                    <a:gd name="connsiteX3" fmla="*/ 0 w 89639"/>
                    <a:gd name="connsiteY3" fmla="*/ 0 h 128057"/>
                    <a:gd name="connsiteX4" fmla="*/ 0 w 89639"/>
                    <a:gd name="connsiteY4" fmla="*/ 128057 h 128057"/>
                    <a:gd name="connsiteX5" fmla="*/ 38571 w 89639"/>
                    <a:gd name="connsiteY5" fmla="*/ 128057 h 128057"/>
                    <a:gd name="connsiteX6" fmla="*/ 38571 w 89639"/>
                    <a:gd name="connsiteY6" fmla="*/ 59709 h 128057"/>
                    <a:gd name="connsiteX7" fmla="*/ 62331 w 89639"/>
                    <a:gd name="connsiteY7" fmla="*/ 32709 h 128057"/>
                    <a:gd name="connsiteX8" fmla="*/ 79303 w 89639"/>
                    <a:gd name="connsiteY8" fmla="*/ 36720 h 128057"/>
                    <a:gd name="connsiteX9" fmla="*/ 81617 w 89639"/>
                    <a:gd name="connsiteY9" fmla="*/ 35486 h 128057"/>
                    <a:gd name="connsiteX10" fmla="*/ 89640 w 89639"/>
                    <a:gd name="connsiteY10" fmla="*/ 8023 h 128057"/>
                    <a:gd name="connsiteX11" fmla="*/ 88406 w 89639"/>
                    <a:gd name="connsiteY11" fmla="*/ 5246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39" h="128057">
                      <a:moveTo>
                        <a:pt x="88251" y="5246"/>
                      </a:moveTo>
                      <a:cubicBezTo>
                        <a:pt x="81000" y="1697"/>
                        <a:pt x="73749" y="0"/>
                        <a:pt x="65263" y="0"/>
                      </a:cubicBezTo>
                      <a:cubicBezTo>
                        <a:pt x="51223" y="0"/>
                        <a:pt x="38571" y="5709"/>
                        <a:pt x="29314" y="15583"/>
                      </a:cubicBezTo>
                      <a:cubicBezTo>
                        <a:pt x="24840" y="5400"/>
                        <a:pt x="10491" y="0"/>
                        <a:pt x="0" y="0"/>
                      </a:cubicBezTo>
                      <a:lnTo>
                        <a:pt x="0" y="128057"/>
                      </a:lnTo>
                      <a:lnTo>
                        <a:pt x="38571" y="128057"/>
                      </a:lnTo>
                      <a:lnTo>
                        <a:pt x="38571" y="59709"/>
                      </a:lnTo>
                      <a:cubicBezTo>
                        <a:pt x="38571" y="42274"/>
                        <a:pt x="49371" y="32709"/>
                        <a:pt x="62331" y="32709"/>
                      </a:cubicBezTo>
                      <a:cubicBezTo>
                        <a:pt x="68657" y="32709"/>
                        <a:pt x="73131" y="33634"/>
                        <a:pt x="79303" y="36720"/>
                      </a:cubicBezTo>
                      <a:lnTo>
                        <a:pt x="81617" y="35486"/>
                      </a:lnTo>
                      <a:lnTo>
                        <a:pt x="89640" y="8023"/>
                      </a:lnTo>
                      <a:lnTo>
                        <a:pt x="88406" y="5246"/>
                      </a:lnTo>
                      <a:close/>
                    </a:path>
                  </a:pathLst>
                </a:custGeom>
                <a:solidFill>
                  <a:srgbClr val="010101"/>
                </a:solidFill>
                <a:ln w="0" cap="flat">
                  <a:noFill/>
                  <a:prstDash val="solid"/>
                  <a:miter/>
                </a:ln>
              </p:spPr>
              <p:txBody>
                <a:bodyPr rtlCol="0" anchor="ctr"/>
                <a:lstStyle/>
                <a:p>
                  <a:endParaRPr lang="fr-FR"/>
                </a:p>
              </p:txBody>
            </p:sp>
            <p:sp>
              <p:nvSpPr>
                <p:cNvPr id="87" name="Forme libre : forme 86">
                  <a:extLst>
                    <a:ext uri="{FF2B5EF4-FFF2-40B4-BE49-F238E27FC236}">
                      <a16:creationId xmlns:a16="http://schemas.microsoft.com/office/drawing/2014/main" id="{43F16FA5-07EA-5E2B-C103-49CCD5F78B67}"/>
                    </a:ext>
                  </a:extLst>
                </p:cNvPr>
                <p:cNvSpPr/>
                <p:nvPr/>
              </p:nvSpPr>
              <p:spPr>
                <a:xfrm>
                  <a:off x="9261077" y="643500"/>
                  <a:ext cx="122194" cy="131142"/>
                </a:xfrm>
                <a:custGeom>
                  <a:avLst/>
                  <a:gdLst>
                    <a:gd name="connsiteX0" fmla="*/ 61406 w 122194"/>
                    <a:gd name="connsiteY0" fmla="*/ 154 h 131142"/>
                    <a:gd name="connsiteX1" fmla="*/ 7406 w 122194"/>
                    <a:gd name="connsiteY1" fmla="*/ 20366 h 131142"/>
                    <a:gd name="connsiteX2" fmla="*/ 7406 w 122194"/>
                    <a:gd name="connsiteY2" fmla="*/ 23143 h 131142"/>
                    <a:gd name="connsiteX3" fmla="*/ 24686 w 122194"/>
                    <a:gd name="connsiteY3" fmla="*/ 39651 h 131142"/>
                    <a:gd name="connsiteX4" fmla="*/ 27463 w 122194"/>
                    <a:gd name="connsiteY4" fmla="*/ 39651 h 131142"/>
                    <a:gd name="connsiteX5" fmla="*/ 57240 w 122194"/>
                    <a:gd name="connsiteY5" fmla="*/ 27617 h 131142"/>
                    <a:gd name="connsiteX6" fmla="*/ 84549 w 122194"/>
                    <a:gd name="connsiteY6" fmla="*/ 49063 h 131142"/>
                    <a:gd name="connsiteX7" fmla="*/ 84549 w 122194"/>
                    <a:gd name="connsiteY7" fmla="*/ 54617 h 131142"/>
                    <a:gd name="connsiteX8" fmla="*/ 56314 w 122194"/>
                    <a:gd name="connsiteY8" fmla="*/ 50143 h 131142"/>
                    <a:gd name="connsiteX9" fmla="*/ 0 w 122194"/>
                    <a:gd name="connsiteY9" fmla="*/ 90103 h 131142"/>
                    <a:gd name="connsiteX10" fmla="*/ 50760 w 122194"/>
                    <a:gd name="connsiteY10" fmla="*/ 131143 h 131142"/>
                    <a:gd name="connsiteX11" fmla="*/ 92109 w 122194"/>
                    <a:gd name="connsiteY11" fmla="*/ 116949 h 131142"/>
                    <a:gd name="connsiteX12" fmla="*/ 122194 w 122194"/>
                    <a:gd name="connsiteY12" fmla="*/ 131143 h 131142"/>
                    <a:gd name="connsiteX13" fmla="*/ 122194 w 122194"/>
                    <a:gd name="connsiteY13" fmla="*/ 48600 h 131142"/>
                    <a:gd name="connsiteX14" fmla="*/ 61714 w 122194"/>
                    <a:gd name="connsiteY14" fmla="*/ 0 h 131142"/>
                    <a:gd name="connsiteX15" fmla="*/ 84394 w 122194"/>
                    <a:gd name="connsiteY15" fmla="*/ 85474 h 131142"/>
                    <a:gd name="connsiteX16" fmla="*/ 59091 w 122194"/>
                    <a:gd name="connsiteY16" fmla="*/ 106766 h 131142"/>
                    <a:gd name="connsiteX17" fmla="*/ 37800 w 122194"/>
                    <a:gd name="connsiteY17" fmla="*/ 89949 h 131142"/>
                    <a:gd name="connsiteX18" fmla="*/ 62023 w 122194"/>
                    <a:gd name="connsiteY18" fmla="*/ 72669 h 131142"/>
                    <a:gd name="connsiteX19" fmla="*/ 84240 w 122194"/>
                    <a:gd name="connsiteY19" fmla="*/ 76989 h 131142"/>
                    <a:gd name="connsiteX20" fmla="*/ 84240 w 122194"/>
                    <a:gd name="connsiteY20" fmla="*/ 8547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194" h="131142">
                      <a:moveTo>
                        <a:pt x="61406" y="154"/>
                      </a:moveTo>
                      <a:cubicBezTo>
                        <a:pt x="38571" y="154"/>
                        <a:pt x="20674" y="7869"/>
                        <a:pt x="7406" y="20366"/>
                      </a:cubicBezTo>
                      <a:lnTo>
                        <a:pt x="7406" y="23143"/>
                      </a:lnTo>
                      <a:lnTo>
                        <a:pt x="24686" y="39651"/>
                      </a:lnTo>
                      <a:lnTo>
                        <a:pt x="27463" y="39651"/>
                      </a:lnTo>
                      <a:cubicBezTo>
                        <a:pt x="34251" y="33171"/>
                        <a:pt x="44434" y="27617"/>
                        <a:pt x="57240" y="27617"/>
                      </a:cubicBezTo>
                      <a:cubicBezTo>
                        <a:pt x="72514" y="27617"/>
                        <a:pt x="84549" y="35640"/>
                        <a:pt x="84549" y="49063"/>
                      </a:cubicBezTo>
                      <a:lnTo>
                        <a:pt x="84549" y="54617"/>
                      </a:lnTo>
                      <a:cubicBezTo>
                        <a:pt x="76526" y="51840"/>
                        <a:pt x="67577" y="50143"/>
                        <a:pt x="56314" y="50143"/>
                      </a:cubicBezTo>
                      <a:cubicBezTo>
                        <a:pt x="25611" y="50143"/>
                        <a:pt x="0" y="62949"/>
                        <a:pt x="0" y="90103"/>
                      </a:cubicBezTo>
                      <a:cubicBezTo>
                        <a:pt x="0" y="117257"/>
                        <a:pt x="23451" y="131143"/>
                        <a:pt x="50760" y="131143"/>
                      </a:cubicBezTo>
                      <a:cubicBezTo>
                        <a:pt x="67269" y="131143"/>
                        <a:pt x="81463" y="125589"/>
                        <a:pt x="92109" y="116949"/>
                      </a:cubicBezTo>
                      <a:cubicBezTo>
                        <a:pt x="97354" y="126514"/>
                        <a:pt x="110931" y="131143"/>
                        <a:pt x="122194" y="131143"/>
                      </a:cubicBezTo>
                      <a:lnTo>
                        <a:pt x="122194" y="48600"/>
                      </a:lnTo>
                      <a:cubicBezTo>
                        <a:pt x="122194" y="13114"/>
                        <a:pt x="90720" y="0"/>
                        <a:pt x="61714" y="0"/>
                      </a:cubicBezTo>
                      <a:close/>
                      <a:moveTo>
                        <a:pt x="84394" y="85474"/>
                      </a:moveTo>
                      <a:cubicBezTo>
                        <a:pt x="84394" y="97200"/>
                        <a:pt x="73131" y="106766"/>
                        <a:pt x="59091" y="106766"/>
                      </a:cubicBezTo>
                      <a:cubicBezTo>
                        <a:pt x="48137" y="106766"/>
                        <a:pt x="37800" y="100749"/>
                        <a:pt x="37800" y="89949"/>
                      </a:cubicBezTo>
                      <a:cubicBezTo>
                        <a:pt x="37800" y="79149"/>
                        <a:pt x="46594" y="72669"/>
                        <a:pt x="62023" y="72669"/>
                      </a:cubicBezTo>
                      <a:cubicBezTo>
                        <a:pt x="71280" y="72669"/>
                        <a:pt x="79457" y="75137"/>
                        <a:pt x="84240" y="76989"/>
                      </a:cubicBezTo>
                      <a:lnTo>
                        <a:pt x="84240" y="85474"/>
                      </a:lnTo>
                      <a:close/>
                    </a:path>
                  </a:pathLst>
                </a:custGeom>
                <a:solidFill>
                  <a:srgbClr val="010101"/>
                </a:solidFill>
                <a:ln w="0" cap="flat">
                  <a:noFill/>
                  <a:prstDash val="solid"/>
                  <a:miter/>
                </a:ln>
              </p:spPr>
              <p:txBody>
                <a:bodyPr rtlCol="0" anchor="ctr"/>
                <a:lstStyle/>
                <a:p>
                  <a:endParaRPr lang="fr-FR"/>
                </a:p>
              </p:txBody>
            </p:sp>
            <p:sp>
              <p:nvSpPr>
                <p:cNvPr id="109" name="Forme libre : forme 108">
                  <a:extLst>
                    <a:ext uri="{FF2B5EF4-FFF2-40B4-BE49-F238E27FC236}">
                      <a16:creationId xmlns:a16="http://schemas.microsoft.com/office/drawing/2014/main" id="{F0980C18-B32F-0FB6-7969-A1A2BEA9D42A}"/>
                    </a:ext>
                  </a:extLst>
                </p:cNvPr>
                <p:cNvSpPr/>
                <p:nvPr/>
              </p:nvSpPr>
              <p:spPr>
                <a:xfrm>
                  <a:off x="9543111" y="643655"/>
                  <a:ext cx="120960" cy="131142"/>
                </a:xfrm>
                <a:custGeom>
                  <a:avLst/>
                  <a:gdLst>
                    <a:gd name="connsiteX0" fmla="*/ 68966 w 120960"/>
                    <a:gd name="connsiteY0" fmla="*/ 0 h 131142"/>
                    <a:gd name="connsiteX1" fmla="*/ 0 w 120960"/>
                    <a:gd name="connsiteY1" fmla="*/ 65571 h 131142"/>
                    <a:gd name="connsiteX2" fmla="*/ 68966 w 120960"/>
                    <a:gd name="connsiteY2" fmla="*/ 131143 h 131142"/>
                    <a:gd name="connsiteX3" fmla="*/ 120806 w 120960"/>
                    <a:gd name="connsiteY3" fmla="*/ 109080 h 131142"/>
                    <a:gd name="connsiteX4" fmla="*/ 120806 w 120960"/>
                    <a:gd name="connsiteY4" fmla="*/ 106303 h 131142"/>
                    <a:gd name="connsiteX5" fmla="*/ 99360 w 120960"/>
                    <a:gd name="connsiteY5" fmla="*/ 86554 h 131142"/>
                    <a:gd name="connsiteX6" fmla="*/ 96429 w 120960"/>
                    <a:gd name="connsiteY6" fmla="*/ 86554 h 131142"/>
                    <a:gd name="connsiteX7" fmla="*/ 70971 w 120960"/>
                    <a:gd name="connsiteY7" fmla="*/ 98126 h 131142"/>
                    <a:gd name="connsiteX8" fmla="*/ 39497 w 120960"/>
                    <a:gd name="connsiteY8" fmla="*/ 65571 h 131142"/>
                    <a:gd name="connsiteX9" fmla="*/ 70817 w 120960"/>
                    <a:gd name="connsiteY9" fmla="*/ 33017 h 131142"/>
                    <a:gd name="connsiteX10" fmla="*/ 96583 w 120960"/>
                    <a:gd name="connsiteY10" fmla="*/ 44589 h 131142"/>
                    <a:gd name="connsiteX11" fmla="*/ 99514 w 120960"/>
                    <a:gd name="connsiteY11" fmla="*/ 44589 h 131142"/>
                    <a:gd name="connsiteX12" fmla="*/ 120960 w 120960"/>
                    <a:gd name="connsiteY12" fmla="*/ 24840 h 131142"/>
                    <a:gd name="connsiteX13" fmla="*/ 120960 w 120960"/>
                    <a:gd name="connsiteY13" fmla="*/ 22063 h 131142"/>
                    <a:gd name="connsiteX14" fmla="*/ 69120 w 120960"/>
                    <a:gd name="connsiteY14" fmla="*/ 0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0" h="131142">
                      <a:moveTo>
                        <a:pt x="68966" y="0"/>
                      </a:moveTo>
                      <a:cubicBezTo>
                        <a:pt x="29160" y="0"/>
                        <a:pt x="0" y="27771"/>
                        <a:pt x="0" y="65571"/>
                      </a:cubicBezTo>
                      <a:cubicBezTo>
                        <a:pt x="0" y="103371"/>
                        <a:pt x="29314" y="131143"/>
                        <a:pt x="68966" y="131143"/>
                      </a:cubicBezTo>
                      <a:cubicBezTo>
                        <a:pt x="91954" y="131143"/>
                        <a:pt x="109543" y="121577"/>
                        <a:pt x="120806" y="109080"/>
                      </a:cubicBezTo>
                      <a:lnTo>
                        <a:pt x="120806" y="106303"/>
                      </a:lnTo>
                      <a:lnTo>
                        <a:pt x="99360" y="86554"/>
                      </a:lnTo>
                      <a:lnTo>
                        <a:pt x="96429" y="86554"/>
                      </a:lnTo>
                      <a:cubicBezTo>
                        <a:pt x="90103" y="94269"/>
                        <a:pt x="80846" y="98126"/>
                        <a:pt x="70971" y="98126"/>
                      </a:cubicBezTo>
                      <a:cubicBezTo>
                        <a:pt x="51686" y="98126"/>
                        <a:pt x="39497" y="84549"/>
                        <a:pt x="39497" y="65571"/>
                      </a:cubicBezTo>
                      <a:cubicBezTo>
                        <a:pt x="39497" y="46594"/>
                        <a:pt x="52303" y="33017"/>
                        <a:pt x="70817" y="33017"/>
                      </a:cubicBezTo>
                      <a:cubicBezTo>
                        <a:pt x="81309" y="33017"/>
                        <a:pt x="90257" y="37337"/>
                        <a:pt x="96583" y="44589"/>
                      </a:cubicBezTo>
                      <a:lnTo>
                        <a:pt x="99514" y="44589"/>
                      </a:lnTo>
                      <a:lnTo>
                        <a:pt x="120960" y="24840"/>
                      </a:lnTo>
                      <a:lnTo>
                        <a:pt x="120960" y="22063"/>
                      </a:lnTo>
                      <a:cubicBezTo>
                        <a:pt x="109697" y="9566"/>
                        <a:pt x="92263" y="0"/>
                        <a:pt x="69120" y="0"/>
                      </a:cubicBezTo>
                      <a:close/>
                    </a:path>
                  </a:pathLst>
                </a:custGeom>
                <a:solidFill>
                  <a:srgbClr val="010101"/>
                </a:solidFill>
                <a:ln w="0" cap="flat">
                  <a:noFill/>
                  <a:prstDash val="solid"/>
                  <a:miter/>
                </a:ln>
              </p:spPr>
              <p:txBody>
                <a:bodyPr rtlCol="0" anchor="ctr"/>
                <a:lstStyle/>
                <a:p>
                  <a:endParaRPr lang="fr-FR"/>
                </a:p>
              </p:txBody>
            </p:sp>
            <p:sp>
              <p:nvSpPr>
                <p:cNvPr id="110" name="Forme libre : forme 109">
                  <a:extLst>
                    <a:ext uri="{FF2B5EF4-FFF2-40B4-BE49-F238E27FC236}">
                      <a16:creationId xmlns:a16="http://schemas.microsoft.com/office/drawing/2014/main" id="{CA58BB81-F45F-CE99-68DA-DA760757B9E1}"/>
                    </a:ext>
                  </a:extLst>
                </p:cNvPr>
                <p:cNvSpPr/>
                <p:nvPr/>
              </p:nvSpPr>
              <p:spPr>
                <a:xfrm>
                  <a:off x="9667619" y="643500"/>
                  <a:ext cx="133611" cy="131142"/>
                </a:xfrm>
                <a:custGeom>
                  <a:avLst/>
                  <a:gdLst>
                    <a:gd name="connsiteX0" fmla="*/ 67269 w 133611"/>
                    <a:gd name="connsiteY0" fmla="*/ 154 h 131142"/>
                    <a:gd name="connsiteX1" fmla="*/ 0 w 133611"/>
                    <a:gd name="connsiteY1" fmla="*/ 65880 h 131142"/>
                    <a:gd name="connsiteX2" fmla="*/ 70971 w 133611"/>
                    <a:gd name="connsiteY2" fmla="*/ 131143 h 131142"/>
                    <a:gd name="connsiteX3" fmla="*/ 127749 w 133611"/>
                    <a:gd name="connsiteY3" fmla="*/ 108309 h 131142"/>
                    <a:gd name="connsiteX4" fmla="*/ 127749 w 133611"/>
                    <a:gd name="connsiteY4" fmla="*/ 105531 h 131142"/>
                    <a:gd name="connsiteX5" fmla="*/ 110314 w 133611"/>
                    <a:gd name="connsiteY5" fmla="*/ 88714 h 131142"/>
                    <a:gd name="connsiteX6" fmla="*/ 107537 w 133611"/>
                    <a:gd name="connsiteY6" fmla="*/ 88714 h 131142"/>
                    <a:gd name="connsiteX7" fmla="*/ 72823 w 133611"/>
                    <a:gd name="connsiteY7" fmla="*/ 102446 h 131142"/>
                    <a:gd name="connsiteX8" fmla="*/ 37491 w 133611"/>
                    <a:gd name="connsiteY8" fmla="*/ 74983 h 131142"/>
                    <a:gd name="connsiteX9" fmla="*/ 132840 w 133611"/>
                    <a:gd name="connsiteY9" fmla="*/ 74983 h 131142"/>
                    <a:gd name="connsiteX10" fmla="*/ 133611 w 133611"/>
                    <a:gd name="connsiteY10" fmla="*/ 64800 h 131142"/>
                    <a:gd name="connsiteX11" fmla="*/ 67269 w 133611"/>
                    <a:gd name="connsiteY11" fmla="*/ 0 h 131142"/>
                    <a:gd name="connsiteX12" fmla="*/ 37337 w 133611"/>
                    <a:gd name="connsiteY12" fmla="*/ 55234 h 131142"/>
                    <a:gd name="connsiteX13" fmla="*/ 67114 w 133611"/>
                    <a:gd name="connsiteY13" fmla="*/ 27463 h 131142"/>
                    <a:gd name="connsiteX14" fmla="*/ 96583 w 133611"/>
                    <a:gd name="connsiteY14" fmla="*/ 55234 h 131142"/>
                    <a:gd name="connsiteX15" fmla="*/ 37337 w 133611"/>
                    <a:gd name="connsiteY15" fmla="*/ 5523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67269" y="154"/>
                      </a:moveTo>
                      <a:cubicBezTo>
                        <a:pt x="27000" y="154"/>
                        <a:pt x="0" y="27617"/>
                        <a:pt x="0" y="65880"/>
                      </a:cubicBezTo>
                      <a:cubicBezTo>
                        <a:pt x="0" y="108617"/>
                        <a:pt x="33480" y="131143"/>
                        <a:pt x="70971" y="131143"/>
                      </a:cubicBezTo>
                      <a:cubicBezTo>
                        <a:pt x="90720" y="131143"/>
                        <a:pt x="113709" y="124817"/>
                        <a:pt x="127749" y="108309"/>
                      </a:cubicBezTo>
                      <a:lnTo>
                        <a:pt x="127749" y="105531"/>
                      </a:lnTo>
                      <a:lnTo>
                        <a:pt x="110314" y="88714"/>
                      </a:lnTo>
                      <a:lnTo>
                        <a:pt x="107537" y="88714"/>
                      </a:lnTo>
                      <a:cubicBezTo>
                        <a:pt x="99206" y="97663"/>
                        <a:pt x="86091" y="102446"/>
                        <a:pt x="72823" y="102446"/>
                      </a:cubicBezTo>
                      <a:cubicBezTo>
                        <a:pt x="55389" y="102446"/>
                        <a:pt x="39806" y="93651"/>
                        <a:pt x="37491" y="74983"/>
                      </a:cubicBezTo>
                      <a:lnTo>
                        <a:pt x="132840" y="74983"/>
                      </a:lnTo>
                      <a:cubicBezTo>
                        <a:pt x="133303" y="71743"/>
                        <a:pt x="133611" y="68503"/>
                        <a:pt x="133611" y="64800"/>
                      </a:cubicBezTo>
                      <a:cubicBezTo>
                        <a:pt x="133611" y="27000"/>
                        <a:pt x="107074" y="0"/>
                        <a:pt x="67269" y="0"/>
                      </a:cubicBezTo>
                      <a:close/>
                      <a:moveTo>
                        <a:pt x="37337" y="55234"/>
                      </a:moveTo>
                      <a:cubicBezTo>
                        <a:pt x="38571" y="37954"/>
                        <a:pt x="50606" y="27463"/>
                        <a:pt x="67114" y="27463"/>
                      </a:cubicBezTo>
                      <a:cubicBezTo>
                        <a:pt x="83623" y="27463"/>
                        <a:pt x="95194" y="37491"/>
                        <a:pt x="96583" y="55234"/>
                      </a:cubicBezTo>
                      <a:lnTo>
                        <a:pt x="37337" y="55234"/>
                      </a:lnTo>
                      <a:close/>
                    </a:path>
                  </a:pathLst>
                </a:custGeom>
                <a:solidFill>
                  <a:srgbClr val="010101"/>
                </a:solidFill>
                <a:ln w="0" cap="flat">
                  <a:noFill/>
                  <a:prstDash val="solid"/>
                  <a:miter/>
                </a:ln>
              </p:spPr>
              <p:txBody>
                <a:bodyPr rtlCol="0" anchor="ctr"/>
                <a:lstStyle/>
                <a:p>
                  <a:endParaRPr lang="fr-FR"/>
                </a:p>
              </p:txBody>
            </p:sp>
            <p:sp>
              <p:nvSpPr>
                <p:cNvPr id="111" name="Forme libre : forme 110">
                  <a:extLst>
                    <a:ext uri="{FF2B5EF4-FFF2-40B4-BE49-F238E27FC236}">
                      <a16:creationId xmlns:a16="http://schemas.microsoft.com/office/drawing/2014/main" id="{A1FD3CB3-76A4-696C-9B04-4B17C71AB54C}"/>
                    </a:ext>
                  </a:extLst>
                </p:cNvPr>
                <p:cNvSpPr/>
                <p:nvPr/>
              </p:nvSpPr>
              <p:spPr>
                <a:xfrm>
                  <a:off x="9405179" y="643655"/>
                  <a:ext cx="123737" cy="128057"/>
                </a:xfrm>
                <a:custGeom>
                  <a:avLst/>
                  <a:gdLst>
                    <a:gd name="connsiteX0" fmla="*/ 70817 w 123737"/>
                    <a:gd name="connsiteY0" fmla="*/ 0 h 128057"/>
                    <a:gd name="connsiteX1" fmla="*/ 30549 w 123737"/>
                    <a:gd name="connsiteY1" fmla="*/ 14040 h 128057"/>
                    <a:gd name="connsiteX2" fmla="*/ 0 w 123737"/>
                    <a:gd name="connsiteY2" fmla="*/ 0 h 128057"/>
                    <a:gd name="connsiteX3" fmla="*/ 0 w 123737"/>
                    <a:gd name="connsiteY3" fmla="*/ 128057 h 128057"/>
                    <a:gd name="connsiteX4" fmla="*/ 38726 w 123737"/>
                    <a:gd name="connsiteY4" fmla="*/ 128057 h 128057"/>
                    <a:gd name="connsiteX5" fmla="*/ 38726 w 123737"/>
                    <a:gd name="connsiteY5" fmla="*/ 56777 h 128057"/>
                    <a:gd name="connsiteX6" fmla="*/ 62177 w 123737"/>
                    <a:gd name="connsiteY6" fmla="*/ 32709 h 128057"/>
                    <a:gd name="connsiteX7" fmla="*/ 85011 w 123737"/>
                    <a:gd name="connsiteY7" fmla="*/ 56777 h 128057"/>
                    <a:gd name="connsiteX8" fmla="*/ 85011 w 123737"/>
                    <a:gd name="connsiteY8" fmla="*/ 128057 h 128057"/>
                    <a:gd name="connsiteX9" fmla="*/ 123737 w 123737"/>
                    <a:gd name="connsiteY9" fmla="*/ 128057 h 128057"/>
                    <a:gd name="connsiteX10" fmla="*/ 123737 w 123737"/>
                    <a:gd name="connsiteY10" fmla="*/ 54000 h 128057"/>
                    <a:gd name="connsiteX11" fmla="*/ 70663 w 123737"/>
                    <a:gd name="connsiteY11" fmla="*/ 0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737" h="128057">
                      <a:moveTo>
                        <a:pt x="70817" y="0"/>
                      </a:moveTo>
                      <a:cubicBezTo>
                        <a:pt x="54617" y="0"/>
                        <a:pt x="40731" y="5554"/>
                        <a:pt x="30549" y="14040"/>
                      </a:cubicBezTo>
                      <a:cubicBezTo>
                        <a:pt x="25611" y="4783"/>
                        <a:pt x="11571" y="0"/>
                        <a:pt x="0" y="0"/>
                      </a:cubicBezTo>
                      <a:lnTo>
                        <a:pt x="0" y="128057"/>
                      </a:lnTo>
                      <a:lnTo>
                        <a:pt x="38726" y="128057"/>
                      </a:lnTo>
                      <a:lnTo>
                        <a:pt x="38726" y="56777"/>
                      </a:lnTo>
                      <a:cubicBezTo>
                        <a:pt x="38726" y="42737"/>
                        <a:pt x="47674" y="32709"/>
                        <a:pt x="62177" y="32709"/>
                      </a:cubicBezTo>
                      <a:cubicBezTo>
                        <a:pt x="76680" y="32709"/>
                        <a:pt x="85011" y="42737"/>
                        <a:pt x="85011" y="56777"/>
                      </a:cubicBezTo>
                      <a:lnTo>
                        <a:pt x="85011" y="128057"/>
                      </a:lnTo>
                      <a:lnTo>
                        <a:pt x="123737" y="128057"/>
                      </a:lnTo>
                      <a:lnTo>
                        <a:pt x="123737" y="54000"/>
                      </a:lnTo>
                      <a:cubicBezTo>
                        <a:pt x="123737" y="21291"/>
                        <a:pt x="102446" y="0"/>
                        <a:pt x="70663" y="0"/>
                      </a:cubicBezTo>
                      <a:close/>
                    </a:path>
                  </a:pathLst>
                </a:custGeom>
                <a:solidFill>
                  <a:srgbClr val="010101"/>
                </a:solidFill>
                <a:ln w="0" cap="flat">
                  <a:noFill/>
                  <a:prstDash val="solid"/>
                  <a:miter/>
                </a:ln>
              </p:spPr>
              <p:txBody>
                <a:bodyPr rtlCol="0" anchor="ctr"/>
                <a:lstStyle/>
                <a:p>
                  <a:endParaRPr lang="fr-FR"/>
                </a:p>
              </p:txBody>
            </p:sp>
          </p:grpSp>
          <p:sp>
            <p:nvSpPr>
              <p:cNvPr id="76" name="Forme libre : forme 75">
                <a:extLst>
                  <a:ext uri="{FF2B5EF4-FFF2-40B4-BE49-F238E27FC236}">
                    <a16:creationId xmlns:a16="http://schemas.microsoft.com/office/drawing/2014/main" id="{7303C973-CB32-1531-F199-F2194E267467}"/>
                  </a:ext>
                </a:extLst>
              </p:cNvPr>
              <p:cNvSpPr/>
              <p:nvPr/>
            </p:nvSpPr>
            <p:spPr>
              <a:xfrm>
                <a:off x="9456094" y="402043"/>
                <a:ext cx="44588" cy="44588"/>
              </a:xfrm>
              <a:custGeom>
                <a:avLst/>
                <a:gdLst>
                  <a:gd name="connsiteX0" fmla="*/ 22217 w 44588"/>
                  <a:gd name="connsiteY0" fmla="*/ 44589 h 44588"/>
                  <a:gd name="connsiteX1" fmla="*/ 44589 w 44588"/>
                  <a:gd name="connsiteY1" fmla="*/ 22371 h 44588"/>
                  <a:gd name="connsiteX2" fmla="*/ 22217 w 44588"/>
                  <a:gd name="connsiteY2" fmla="*/ 0 h 44588"/>
                  <a:gd name="connsiteX3" fmla="*/ 0 w 44588"/>
                  <a:gd name="connsiteY3" fmla="*/ 22371 h 44588"/>
                  <a:gd name="connsiteX4" fmla="*/ 22217 w 44588"/>
                  <a:gd name="connsiteY4" fmla="*/ 44589 h 4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8" h="44588">
                    <a:moveTo>
                      <a:pt x="22217" y="44589"/>
                    </a:moveTo>
                    <a:cubicBezTo>
                      <a:pt x="34560" y="44589"/>
                      <a:pt x="44589" y="34714"/>
                      <a:pt x="44589" y="22371"/>
                    </a:cubicBezTo>
                    <a:cubicBezTo>
                      <a:pt x="44589" y="10029"/>
                      <a:pt x="34560" y="0"/>
                      <a:pt x="22217" y="0"/>
                    </a:cubicBezTo>
                    <a:cubicBezTo>
                      <a:pt x="9874" y="0"/>
                      <a:pt x="0" y="10029"/>
                      <a:pt x="0" y="22371"/>
                    </a:cubicBezTo>
                    <a:cubicBezTo>
                      <a:pt x="0" y="34714"/>
                      <a:pt x="9874" y="44589"/>
                      <a:pt x="22217" y="44589"/>
                    </a:cubicBezTo>
                    <a:close/>
                  </a:path>
                </a:pathLst>
              </a:custGeom>
              <a:solidFill>
                <a:srgbClr val="010101"/>
              </a:solidFill>
              <a:ln w="0"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2445051852"/>
      </p:ext>
    </p:extLst>
  </p:cSld>
  <p:clrMapOvr>
    <a:masterClrMapping/>
  </p:clrMapOvr>
  <p:extLst>
    <p:ext uri="{DCECCB84-F9BA-43D5-87BE-67443E8EF086}">
      <p15:sldGuideLst xmlns:p15="http://schemas.microsoft.com/office/powerpoint/2012/main">
        <p15:guide id="1" orient="horz" pos="142" userDrawn="1">
          <p15:clr>
            <a:srgbClr val="FBAE40"/>
          </p15:clr>
        </p15:guide>
        <p15:guide id="2" orient="horz" pos="4020" userDrawn="1">
          <p15:clr>
            <a:srgbClr val="FBAE40"/>
          </p15:clr>
        </p15:guide>
        <p15:guide id="3" pos="302" userDrawn="1">
          <p15:clr>
            <a:srgbClr val="FBAE40"/>
          </p15:clr>
        </p15:guide>
        <p15:guide id="4" orient="horz" pos="754" userDrawn="1">
          <p15:clr>
            <a:srgbClr val="FBAE40"/>
          </p15:clr>
        </p15:guide>
        <p15:guide id="5" pos="7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UV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A312716-2AA4-39BA-25B2-6323B7400C02}"/>
              </a:ext>
            </a:extLst>
          </p:cNvPr>
          <p:cNvSpPr/>
          <p:nvPr userDrawn="1"/>
        </p:nvSpPr>
        <p:spPr>
          <a:xfrm>
            <a:off x="469754" y="1213204"/>
            <a:ext cx="11709583" cy="516854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8BC8377-7FF9-6E63-CEB9-0864670E10BC}"/>
              </a:ext>
            </a:extLst>
          </p:cNvPr>
          <p:cNvSpPr>
            <a:spLocks noGrp="1"/>
          </p:cNvSpPr>
          <p:nvPr>
            <p:ph type="ctrTitle" hasCustomPrompt="1"/>
          </p:nvPr>
        </p:nvSpPr>
        <p:spPr>
          <a:xfrm>
            <a:off x="1055688" y="2732910"/>
            <a:ext cx="5040000" cy="1731243"/>
          </a:xfrm>
          <a:prstGeom prst="rect">
            <a:avLst/>
          </a:prstGeom>
        </p:spPr>
        <p:txBody>
          <a:bodyPr wrap="square" lIns="0" tIns="0" rIns="0" bIns="0" anchor="t" anchorCtr="0">
            <a:spAutoFit/>
          </a:bodyPr>
          <a:lstStyle>
            <a:lvl1pPr algn="l">
              <a:lnSpc>
                <a:spcPts val="4500"/>
              </a:lnSpc>
              <a:defRPr sz="4500" b="1" cap="none" baseline="0">
                <a:solidFill>
                  <a:schemeClr val="bg1"/>
                </a:solidFill>
                <a:latin typeface="+mn-lt"/>
              </a:defRPr>
            </a:lvl1pPr>
          </a:lstStyle>
          <a:p>
            <a:r>
              <a:rPr lang="fr-FR"/>
              <a:t>Titre de </a:t>
            </a:r>
            <a:br>
              <a:rPr lang="fr-FR"/>
            </a:br>
            <a:r>
              <a:rPr lang="fr-FR"/>
              <a:t>la présentation</a:t>
            </a:r>
            <a:br>
              <a:rPr lang="fr-FR"/>
            </a:br>
            <a:r>
              <a:rPr lang="fr-FR"/>
              <a:t>sur 2 ou 3 lignes</a:t>
            </a:r>
          </a:p>
        </p:txBody>
      </p:sp>
      <p:pic>
        <p:nvPicPr>
          <p:cNvPr id="10" name="Image 9" descr="Une image contenant silhouette, Graphique, graphisme, capture d’écran&#10;&#10;Description générée automatiquement">
            <a:extLst>
              <a:ext uri="{FF2B5EF4-FFF2-40B4-BE49-F238E27FC236}">
                <a16:creationId xmlns:a16="http://schemas.microsoft.com/office/drawing/2014/main" id="{D12845B5-91BF-588D-AE52-E0D1032F0E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35" y="234901"/>
            <a:ext cx="821090" cy="720000"/>
          </a:xfrm>
          <a:prstGeom prst="rect">
            <a:avLst/>
          </a:prstGeom>
        </p:spPr>
      </p:pic>
      <p:sp>
        <p:nvSpPr>
          <p:cNvPr id="5" name="Espace réservé du texte 10">
            <a:extLst>
              <a:ext uri="{FF2B5EF4-FFF2-40B4-BE49-F238E27FC236}">
                <a16:creationId xmlns:a16="http://schemas.microsoft.com/office/drawing/2014/main" id="{5B784CA9-CCBA-4638-B783-0F6CB8104F83}"/>
              </a:ext>
            </a:extLst>
          </p:cNvPr>
          <p:cNvSpPr>
            <a:spLocks noGrp="1"/>
          </p:cNvSpPr>
          <p:nvPr>
            <p:ph type="body" sz="quarter" idx="10" hasCustomPrompt="1"/>
          </p:nvPr>
        </p:nvSpPr>
        <p:spPr>
          <a:xfrm>
            <a:off x="1055688" y="4455604"/>
            <a:ext cx="5040000" cy="400110"/>
          </a:xfrm>
        </p:spPr>
        <p:txBody>
          <a:bodyPr wrap="square">
            <a:spAutoFit/>
          </a:bodyPr>
          <a:lstStyle>
            <a:lvl1pPr>
              <a:defRPr sz="2600">
                <a:solidFill>
                  <a:schemeClr val="bg1"/>
                </a:solidFill>
              </a:defRPr>
            </a:lvl1pPr>
            <a:lvl2pPr>
              <a:defRPr sz="1500">
                <a:solidFill>
                  <a:schemeClr val="tx1"/>
                </a:solidFill>
                <a:latin typeface="Outfit Medium" pitchFamily="2" charset="0"/>
              </a:defRPr>
            </a:lvl2pPr>
            <a:lvl3pPr>
              <a:defRPr sz="1500">
                <a:solidFill>
                  <a:schemeClr val="tx1"/>
                </a:solidFill>
                <a:latin typeface="Outfit Medium" pitchFamily="2" charset="0"/>
              </a:defRPr>
            </a:lvl3pPr>
            <a:lvl4pPr>
              <a:defRPr sz="1500">
                <a:solidFill>
                  <a:schemeClr val="tx1"/>
                </a:solidFill>
                <a:latin typeface="Outfit Medium" pitchFamily="2" charset="0"/>
              </a:defRPr>
            </a:lvl4pPr>
            <a:lvl5pPr>
              <a:defRPr sz="1500">
                <a:solidFill>
                  <a:schemeClr val="tx1"/>
                </a:solidFill>
                <a:latin typeface="Outfit Medium" pitchFamily="2" charset="0"/>
              </a:defRPr>
            </a:lvl5pPr>
          </a:lstStyle>
          <a:p>
            <a:pPr lvl="0"/>
            <a:r>
              <a:rPr lang="fr-FR"/>
              <a:t>Sous-titre de la présentation</a:t>
            </a:r>
          </a:p>
        </p:txBody>
      </p:sp>
      <p:sp>
        <p:nvSpPr>
          <p:cNvPr id="6" name="Rectangle 5">
            <a:extLst>
              <a:ext uri="{FF2B5EF4-FFF2-40B4-BE49-F238E27FC236}">
                <a16:creationId xmlns:a16="http://schemas.microsoft.com/office/drawing/2014/main" id="{25A3D068-6DE4-6EC2-9DED-BCC1B9503D6D}"/>
              </a:ext>
            </a:extLst>
          </p:cNvPr>
          <p:cNvSpPr/>
          <p:nvPr userDrawn="1"/>
        </p:nvSpPr>
        <p:spPr>
          <a:xfrm>
            <a:off x="1055688" y="5058561"/>
            <a:ext cx="234000"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pour une image  7">
            <a:extLst>
              <a:ext uri="{FF2B5EF4-FFF2-40B4-BE49-F238E27FC236}">
                <a16:creationId xmlns:a16="http://schemas.microsoft.com/office/drawing/2014/main" id="{E14F977F-E223-5B7A-5B73-2C8B9EEBE157}"/>
              </a:ext>
            </a:extLst>
          </p:cNvPr>
          <p:cNvSpPr>
            <a:spLocks noGrp="1"/>
          </p:cNvSpPr>
          <p:nvPr>
            <p:ph type="pic" sz="quarter" idx="11"/>
          </p:nvPr>
        </p:nvSpPr>
        <p:spPr>
          <a:xfrm>
            <a:off x="6324545" y="1212850"/>
            <a:ext cx="5880100" cy="5168900"/>
          </a:xfrm>
          <a:solidFill>
            <a:schemeClr val="bg1">
              <a:lumMod val="85000"/>
            </a:schemeClr>
          </a:solidFill>
        </p:spPr>
        <p:txBody>
          <a:bodyPr/>
          <a:lstStyle>
            <a:lvl1pPr algn="ctr">
              <a:defRPr/>
            </a:lvl1pPr>
          </a:lstStyle>
          <a:p>
            <a:endParaRPr lang="fr-FR"/>
          </a:p>
        </p:txBody>
      </p:sp>
      <p:grpSp>
        <p:nvGrpSpPr>
          <p:cNvPr id="71" name="Graphique 2">
            <a:extLst>
              <a:ext uri="{FF2B5EF4-FFF2-40B4-BE49-F238E27FC236}">
                <a16:creationId xmlns:a16="http://schemas.microsoft.com/office/drawing/2014/main" id="{CAA7D0D4-05DB-5A9A-58A0-0BFD574A49CB}"/>
              </a:ext>
            </a:extLst>
          </p:cNvPr>
          <p:cNvGrpSpPr>
            <a:grpSpLocks noChangeAspect="1"/>
          </p:cNvGrpSpPr>
          <p:nvPr userDrawn="1"/>
        </p:nvGrpSpPr>
        <p:grpSpPr>
          <a:xfrm>
            <a:off x="10211376" y="369710"/>
            <a:ext cx="1513141" cy="432000"/>
            <a:chOff x="8495666" y="378901"/>
            <a:chExt cx="1532055" cy="437400"/>
          </a:xfrm>
        </p:grpSpPr>
        <p:grpSp>
          <p:nvGrpSpPr>
            <p:cNvPr id="72" name="Graphique 2">
              <a:extLst>
                <a:ext uri="{FF2B5EF4-FFF2-40B4-BE49-F238E27FC236}">
                  <a16:creationId xmlns:a16="http://schemas.microsoft.com/office/drawing/2014/main" id="{3503124A-5E18-9ADF-7885-E984D81AC58C}"/>
                </a:ext>
              </a:extLst>
            </p:cNvPr>
            <p:cNvGrpSpPr/>
            <p:nvPr/>
          </p:nvGrpSpPr>
          <p:grpSpPr>
            <a:xfrm>
              <a:off x="8495666" y="378901"/>
              <a:ext cx="437399" cy="437400"/>
              <a:chOff x="8495666" y="378901"/>
              <a:chExt cx="437399" cy="437400"/>
            </a:xfrm>
          </p:grpSpPr>
          <p:sp>
            <p:nvSpPr>
              <p:cNvPr id="90" name="Forme libre : forme 89">
                <a:extLst>
                  <a:ext uri="{FF2B5EF4-FFF2-40B4-BE49-F238E27FC236}">
                    <a16:creationId xmlns:a16="http://schemas.microsoft.com/office/drawing/2014/main" id="{C35BE22B-5D63-F831-4240-8C12CB7CDA02}"/>
                  </a:ext>
                </a:extLst>
              </p:cNvPr>
              <p:cNvSpPr/>
              <p:nvPr/>
            </p:nvSpPr>
            <p:spPr>
              <a:xfrm>
                <a:off x="8495666" y="489678"/>
                <a:ext cx="326622" cy="326622"/>
              </a:xfrm>
              <a:custGeom>
                <a:avLst/>
                <a:gdLst>
                  <a:gd name="connsiteX0" fmla="*/ 188691 w 326622"/>
                  <a:gd name="connsiteY0" fmla="*/ 215846 h 326622"/>
                  <a:gd name="connsiteX1" fmla="*/ 257657 w 326622"/>
                  <a:gd name="connsiteY1" fmla="*/ 146880 h 326622"/>
                  <a:gd name="connsiteX2" fmla="*/ 179743 w 326622"/>
                  <a:gd name="connsiteY2" fmla="*/ 68966 h 326622"/>
                  <a:gd name="connsiteX3" fmla="*/ 110777 w 326622"/>
                  <a:gd name="connsiteY3" fmla="*/ 137931 h 326622"/>
                  <a:gd name="connsiteX4" fmla="*/ 110777 w 326622"/>
                  <a:gd name="connsiteY4" fmla="*/ 0 h 326622"/>
                  <a:gd name="connsiteX5" fmla="*/ 109234 w 326622"/>
                  <a:gd name="connsiteY5" fmla="*/ 0 h 326622"/>
                  <a:gd name="connsiteX6" fmla="*/ 0 w 326622"/>
                  <a:gd name="connsiteY6" fmla="*/ 109389 h 326622"/>
                  <a:gd name="connsiteX7" fmla="*/ 0 w 326622"/>
                  <a:gd name="connsiteY7" fmla="*/ 282343 h 326622"/>
                  <a:gd name="connsiteX8" fmla="*/ 44280 w 326622"/>
                  <a:gd name="connsiteY8" fmla="*/ 326623 h 326622"/>
                  <a:gd name="connsiteX9" fmla="*/ 217389 w 326622"/>
                  <a:gd name="connsiteY9" fmla="*/ 326623 h 326622"/>
                  <a:gd name="connsiteX10" fmla="*/ 326623 w 326622"/>
                  <a:gd name="connsiteY10" fmla="*/ 217234 h 326622"/>
                  <a:gd name="connsiteX11" fmla="*/ 326623 w 326622"/>
                  <a:gd name="connsiteY11" fmla="*/ 216000 h 326622"/>
                  <a:gd name="connsiteX12" fmla="*/ 188691 w 326622"/>
                  <a:gd name="connsiteY12" fmla="*/ 216000 h 3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622">
                    <a:moveTo>
                      <a:pt x="188691" y="215846"/>
                    </a:moveTo>
                    <a:lnTo>
                      <a:pt x="257657" y="146880"/>
                    </a:lnTo>
                    <a:lnTo>
                      <a:pt x="179743" y="68966"/>
                    </a:lnTo>
                    <a:lnTo>
                      <a:pt x="110777" y="137931"/>
                    </a:lnTo>
                    <a:lnTo>
                      <a:pt x="110777" y="0"/>
                    </a:lnTo>
                    <a:lnTo>
                      <a:pt x="109234" y="0"/>
                    </a:lnTo>
                    <a:cubicBezTo>
                      <a:pt x="48909" y="0"/>
                      <a:pt x="0" y="48909"/>
                      <a:pt x="0" y="109389"/>
                    </a:cubicBezTo>
                    <a:lnTo>
                      <a:pt x="0" y="282343"/>
                    </a:lnTo>
                    <a:cubicBezTo>
                      <a:pt x="0" y="306874"/>
                      <a:pt x="19749" y="326623"/>
                      <a:pt x="44280" y="326623"/>
                    </a:cubicBezTo>
                    <a:lnTo>
                      <a:pt x="217389" y="326623"/>
                    </a:lnTo>
                    <a:cubicBezTo>
                      <a:pt x="277714" y="326623"/>
                      <a:pt x="326623" y="277714"/>
                      <a:pt x="326623" y="217234"/>
                    </a:cubicBezTo>
                    <a:lnTo>
                      <a:pt x="326623" y="216000"/>
                    </a:lnTo>
                    <a:lnTo>
                      <a:pt x="188691" y="216000"/>
                    </a:lnTo>
                    <a:close/>
                  </a:path>
                </a:pathLst>
              </a:custGeom>
              <a:solidFill>
                <a:srgbClr val="293273"/>
              </a:solidFill>
              <a:ln w="0" cap="flat">
                <a:noFill/>
                <a:prstDash val="solid"/>
                <a:miter/>
              </a:ln>
            </p:spPr>
            <p:txBody>
              <a:bodyPr rtlCol="0" anchor="ctr"/>
              <a:lstStyle/>
              <a:p>
                <a:endParaRPr lang="fr-FR"/>
              </a:p>
            </p:txBody>
          </p:sp>
          <p:sp>
            <p:nvSpPr>
              <p:cNvPr id="91" name="Forme libre : forme 90">
                <a:extLst>
                  <a:ext uri="{FF2B5EF4-FFF2-40B4-BE49-F238E27FC236}">
                    <a16:creationId xmlns:a16="http://schemas.microsoft.com/office/drawing/2014/main" id="{3CAAB161-3681-435D-E210-B90DD9C68A56}"/>
                  </a:ext>
                </a:extLst>
              </p:cNvPr>
              <p:cNvSpPr/>
              <p:nvPr/>
            </p:nvSpPr>
            <p:spPr>
              <a:xfrm>
                <a:off x="8606443" y="378901"/>
                <a:ext cx="326622" cy="326468"/>
              </a:xfrm>
              <a:custGeom>
                <a:avLst/>
                <a:gdLst>
                  <a:gd name="connsiteX0" fmla="*/ 137931 w 326622"/>
                  <a:gd name="connsiteY0" fmla="*/ 110623 h 326468"/>
                  <a:gd name="connsiteX1" fmla="*/ 68966 w 326622"/>
                  <a:gd name="connsiteY1" fmla="*/ 179589 h 326468"/>
                  <a:gd name="connsiteX2" fmla="*/ 146880 w 326622"/>
                  <a:gd name="connsiteY2" fmla="*/ 257503 h 326468"/>
                  <a:gd name="connsiteX3" fmla="*/ 215846 w 326622"/>
                  <a:gd name="connsiteY3" fmla="*/ 188537 h 326468"/>
                  <a:gd name="connsiteX4" fmla="*/ 215846 w 326622"/>
                  <a:gd name="connsiteY4" fmla="*/ 326469 h 326468"/>
                  <a:gd name="connsiteX5" fmla="*/ 217389 w 326622"/>
                  <a:gd name="connsiteY5" fmla="*/ 326469 h 326468"/>
                  <a:gd name="connsiteX6" fmla="*/ 326623 w 326622"/>
                  <a:gd name="connsiteY6" fmla="*/ 217080 h 326468"/>
                  <a:gd name="connsiteX7" fmla="*/ 326623 w 326622"/>
                  <a:gd name="connsiteY7" fmla="*/ 44280 h 326468"/>
                  <a:gd name="connsiteX8" fmla="*/ 282343 w 326622"/>
                  <a:gd name="connsiteY8" fmla="*/ 0 h 326468"/>
                  <a:gd name="connsiteX9" fmla="*/ 109234 w 326622"/>
                  <a:gd name="connsiteY9" fmla="*/ 0 h 326468"/>
                  <a:gd name="connsiteX10" fmla="*/ 0 w 326622"/>
                  <a:gd name="connsiteY10" fmla="*/ 109389 h 326468"/>
                  <a:gd name="connsiteX11" fmla="*/ 0 w 326622"/>
                  <a:gd name="connsiteY11" fmla="*/ 110623 h 326468"/>
                  <a:gd name="connsiteX12" fmla="*/ 137931 w 326622"/>
                  <a:gd name="connsiteY12" fmla="*/ 110623 h 32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468">
                    <a:moveTo>
                      <a:pt x="137931" y="110623"/>
                    </a:moveTo>
                    <a:lnTo>
                      <a:pt x="68966" y="179589"/>
                    </a:lnTo>
                    <a:lnTo>
                      <a:pt x="146880" y="257503"/>
                    </a:lnTo>
                    <a:lnTo>
                      <a:pt x="215846" y="188537"/>
                    </a:lnTo>
                    <a:lnTo>
                      <a:pt x="215846" y="326469"/>
                    </a:lnTo>
                    <a:lnTo>
                      <a:pt x="217389" y="326469"/>
                    </a:lnTo>
                    <a:cubicBezTo>
                      <a:pt x="277714" y="326469"/>
                      <a:pt x="326623" y="277560"/>
                      <a:pt x="326623" y="217080"/>
                    </a:cubicBezTo>
                    <a:lnTo>
                      <a:pt x="326623" y="44280"/>
                    </a:lnTo>
                    <a:cubicBezTo>
                      <a:pt x="326623" y="19749"/>
                      <a:pt x="306874" y="0"/>
                      <a:pt x="282343" y="0"/>
                    </a:cubicBezTo>
                    <a:lnTo>
                      <a:pt x="109234" y="0"/>
                    </a:lnTo>
                    <a:cubicBezTo>
                      <a:pt x="48909" y="0"/>
                      <a:pt x="0" y="48909"/>
                      <a:pt x="0" y="109389"/>
                    </a:cubicBezTo>
                    <a:lnTo>
                      <a:pt x="0" y="110623"/>
                    </a:lnTo>
                    <a:lnTo>
                      <a:pt x="137931" y="110623"/>
                    </a:lnTo>
                    <a:close/>
                  </a:path>
                </a:pathLst>
              </a:custGeom>
              <a:solidFill>
                <a:srgbClr val="E10814"/>
              </a:solidFill>
              <a:ln w="0" cap="flat">
                <a:noFill/>
                <a:prstDash val="solid"/>
                <a:miter/>
              </a:ln>
            </p:spPr>
            <p:txBody>
              <a:bodyPr rtlCol="0" anchor="ctr"/>
              <a:lstStyle/>
              <a:p>
                <a:endParaRPr lang="fr-FR"/>
              </a:p>
            </p:txBody>
          </p:sp>
        </p:grpSp>
        <p:grpSp>
          <p:nvGrpSpPr>
            <p:cNvPr id="73" name="Graphique 2">
              <a:extLst>
                <a:ext uri="{FF2B5EF4-FFF2-40B4-BE49-F238E27FC236}">
                  <a16:creationId xmlns:a16="http://schemas.microsoft.com/office/drawing/2014/main" id="{EE617C32-B1FD-4EB3-E95F-7CF4510DEA41}"/>
                </a:ext>
              </a:extLst>
            </p:cNvPr>
            <p:cNvGrpSpPr/>
            <p:nvPr/>
          </p:nvGrpSpPr>
          <p:grpSpPr>
            <a:xfrm>
              <a:off x="9043688" y="402043"/>
              <a:ext cx="984033" cy="372754"/>
              <a:chOff x="9043688" y="402043"/>
              <a:chExt cx="984033" cy="372754"/>
            </a:xfrm>
            <a:solidFill>
              <a:srgbClr val="010101"/>
            </a:solidFill>
          </p:grpSpPr>
          <p:grpSp>
            <p:nvGrpSpPr>
              <p:cNvPr id="74" name="Graphique 2">
                <a:extLst>
                  <a:ext uri="{FF2B5EF4-FFF2-40B4-BE49-F238E27FC236}">
                    <a16:creationId xmlns:a16="http://schemas.microsoft.com/office/drawing/2014/main" id="{E7802AF6-FEAB-088A-6B76-F20CA056E3D5}"/>
                  </a:ext>
                </a:extLst>
              </p:cNvPr>
              <p:cNvGrpSpPr/>
              <p:nvPr/>
            </p:nvGrpSpPr>
            <p:grpSpPr>
              <a:xfrm>
                <a:off x="9043688" y="423489"/>
                <a:ext cx="984033" cy="351308"/>
                <a:chOff x="9043688" y="423489"/>
                <a:chExt cx="984033" cy="351308"/>
              </a:xfrm>
              <a:solidFill>
                <a:srgbClr val="010101"/>
              </a:solidFill>
            </p:grpSpPr>
            <p:sp>
              <p:nvSpPr>
                <p:cNvPr id="76" name="Forme libre : forme 75">
                  <a:extLst>
                    <a:ext uri="{FF2B5EF4-FFF2-40B4-BE49-F238E27FC236}">
                      <a16:creationId xmlns:a16="http://schemas.microsoft.com/office/drawing/2014/main" id="{8CE84D11-F446-9B1A-69CC-49468626FD63}"/>
                    </a:ext>
                  </a:extLst>
                </p:cNvPr>
                <p:cNvSpPr/>
                <p:nvPr/>
              </p:nvSpPr>
              <p:spPr>
                <a:xfrm>
                  <a:off x="9043842" y="423489"/>
                  <a:ext cx="136388" cy="162617"/>
                </a:xfrm>
                <a:custGeom>
                  <a:avLst/>
                  <a:gdLst>
                    <a:gd name="connsiteX0" fmla="*/ 105531 w 136388"/>
                    <a:gd name="connsiteY0" fmla="*/ 77760 h 162617"/>
                    <a:gd name="connsiteX1" fmla="*/ 128829 w 136388"/>
                    <a:gd name="connsiteY1" fmla="*/ 43200 h 162617"/>
                    <a:gd name="connsiteX2" fmla="*/ 74366 w 136388"/>
                    <a:gd name="connsiteY2" fmla="*/ 0 h 162617"/>
                    <a:gd name="connsiteX3" fmla="*/ 0 w 136388"/>
                    <a:gd name="connsiteY3" fmla="*/ 0 h 162617"/>
                    <a:gd name="connsiteX4" fmla="*/ 0 w 136388"/>
                    <a:gd name="connsiteY4" fmla="*/ 162617 h 162617"/>
                    <a:gd name="connsiteX5" fmla="*/ 76834 w 136388"/>
                    <a:gd name="connsiteY5" fmla="*/ 162617 h 162617"/>
                    <a:gd name="connsiteX6" fmla="*/ 136389 w 136388"/>
                    <a:gd name="connsiteY6" fmla="*/ 117566 h 162617"/>
                    <a:gd name="connsiteX7" fmla="*/ 105686 w 136388"/>
                    <a:gd name="connsiteY7" fmla="*/ 77760 h 162617"/>
                    <a:gd name="connsiteX8" fmla="*/ 38880 w 136388"/>
                    <a:gd name="connsiteY8" fmla="*/ 30394 h 162617"/>
                    <a:gd name="connsiteX9" fmla="*/ 67114 w 136388"/>
                    <a:gd name="connsiteY9" fmla="*/ 30394 h 162617"/>
                    <a:gd name="connsiteX10" fmla="*/ 88869 w 136388"/>
                    <a:gd name="connsiteY10" fmla="*/ 47829 h 162617"/>
                    <a:gd name="connsiteX11" fmla="*/ 67114 w 136388"/>
                    <a:gd name="connsiteY11" fmla="*/ 65571 h 162617"/>
                    <a:gd name="connsiteX12" fmla="*/ 38880 w 136388"/>
                    <a:gd name="connsiteY12" fmla="*/ 65571 h 162617"/>
                    <a:gd name="connsiteX13" fmla="*/ 38880 w 136388"/>
                    <a:gd name="connsiteY13" fmla="*/ 30240 h 162617"/>
                    <a:gd name="connsiteX14" fmla="*/ 73131 w 136388"/>
                    <a:gd name="connsiteY14" fmla="*/ 131914 h 162617"/>
                    <a:gd name="connsiteX15" fmla="*/ 38880 w 136388"/>
                    <a:gd name="connsiteY15" fmla="*/ 131914 h 162617"/>
                    <a:gd name="connsiteX16" fmla="*/ 38880 w 136388"/>
                    <a:gd name="connsiteY16" fmla="*/ 92880 h 162617"/>
                    <a:gd name="connsiteX17" fmla="*/ 73131 w 136388"/>
                    <a:gd name="connsiteY17" fmla="*/ 92880 h 162617"/>
                    <a:gd name="connsiteX18" fmla="*/ 97354 w 136388"/>
                    <a:gd name="connsiteY18" fmla="*/ 112629 h 162617"/>
                    <a:gd name="connsiteX19" fmla="*/ 73131 w 136388"/>
                    <a:gd name="connsiteY19" fmla="*/ 131914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388" h="162617">
                      <a:moveTo>
                        <a:pt x="105531" y="77760"/>
                      </a:moveTo>
                      <a:cubicBezTo>
                        <a:pt x="118337" y="71280"/>
                        <a:pt x="128829" y="60017"/>
                        <a:pt x="128829" y="43200"/>
                      </a:cubicBezTo>
                      <a:cubicBezTo>
                        <a:pt x="128829" y="19440"/>
                        <a:pt x="115097" y="0"/>
                        <a:pt x="74366" y="0"/>
                      </a:cubicBezTo>
                      <a:lnTo>
                        <a:pt x="0" y="0"/>
                      </a:lnTo>
                      <a:lnTo>
                        <a:pt x="0" y="162617"/>
                      </a:lnTo>
                      <a:lnTo>
                        <a:pt x="76834" y="162617"/>
                      </a:lnTo>
                      <a:cubicBezTo>
                        <a:pt x="119417" y="162617"/>
                        <a:pt x="136389" y="142869"/>
                        <a:pt x="136389" y="117566"/>
                      </a:cubicBezTo>
                      <a:cubicBezTo>
                        <a:pt x="136389" y="97046"/>
                        <a:pt x="120651" y="83777"/>
                        <a:pt x="105686" y="77760"/>
                      </a:cubicBezTo>
                      <a:close/>
                      <a:moveTo>
                        <a:pt x="38880" y="30394"/>
                      </a:moveTo>
                      <a:lnTo>
                        <a:pt x="67114" y="30394"/>
                      </a:lnTo>
                      <a:cubicBezTo>
                        <a:pt x="80383" y="30394"/>
                        <a:pt x="88869" y="36103"/>
                        <a:pt x="88869" y="47829"/>
                      </a:cubicBezTo>
                      <a:cubicBezTo>
                        <a:pt x="88869" y="59554"/>
                        <a:pt x="80383" y="65571"/>
                        <a:pt x="67114" y="65571"/>
                      </a:cubicBezTo>
                      <a:lnTo>
                        <a:pt x="38880" y="65571"/>
                      </a:lnTo>
                      <a:lnTo>
                        <a:pt x="38880" y="30240"/>
                      </a:lnTo>
                      <a:close/>
                      <a:moveTo>
                        <a:pt x="73131" y="131914"/>
                      </a:moveTo>
                      <a:lnTo>
                        <a:pt x="38880" y="131914"/>
                      </a:lnTo>
                      <a:lnTo>
                        <a:pt x="38880" y="92880"/>
                      </a:lnTo>
                      <a:lnTo>
                        <a:pt x="73131" y="92880"/>
                      </a:lnTo>
                      <a:cubicBezTo>
                        <a:pt x="87634" y="92880"/>
                        <a:pt x="97354" y="100903"/>
                        <a:pt x="97354" y="112629"/>
                      </a:cubicBezTo>
                      <a:cubicBezTo>
                        <a:pt x="97354" y="124354"/>
                        <a:pt x="87634" y="131914"/>
                        <a:pt x="73131" y="131914"/>
                      </a:cubicBezTo>
                      <a:close/>
                    </a:path>
                  </a:pathLst>
                </a:custGeom>
                <a:solidFill>
                  <a:srgbClr val="010101"/>
                </a:solidFill>
                <a:ln w="0" cap="flat">
                  <a:noFill/>
                  <a:prstDash val="solid"/>
                  <a:miter/>
                </a:ln>
              </p:spPr>
              <p:txBody>
                <a:bodyPr rtlCol="0" anchor="ctr"/>
                <a:lstStyle/>
                <a:p>
                  <a:endParaRPr lang="fr-FR"/>
                </a:p>
              </p:txBody>
            </p:sp>
            <p:sp>
              <p:nvSpPr>
                <p:cNvPr id="77" name="Forme libre : forme 76">
                  <a:extLst>
                    <a:ext uri="{FF2B5EF4-FFF2-40B4-BE49-F238E27FC236}">
                      <a16:creationId xmlns:a16="http://schemas.microsoft.com/office/drawing/2014/main" id="{80793ECC-D294-C24C-6FF9-E5E3CD3A0424}"/>
                    </a:ext>
                  </a:extLst>
                </p:cNvPr>
                <p:cNvSpPr/>
                <p:nvPr/>
              </p:nvSpPr>
              <p:spPr>
                <a:xfrm>
                  <a:off x="9194271" y="460826"/>
                  <a:ext cx="121422" cy="128211"/>
                </a:xfrm>
                <a:custGeom>
                  <a:avLst/>
                  <a:gdLst>
                    <a:gd name="connsiteX0" fmla="*/ 54309 w 121422"/>
                    <a:gd name="connsiteY0" fmla="*/ 128211 h 128211"/>
                    <a:gd name="connsiteX1" fmla="*/ 91337 w 121422"/>
                    <a:gd name="connsiteY1" fmla="*/ 114171 h 128211"/>
                    <a:gd name="connsiteX2" fmla="*/ 121423 w 121422"/>
                    <a:gd name="connsiteY2" fmla="*/ 128211 h 128211"/>
                    <a:gd name="connsiteX3" fmla="*/ 121423 w 121422"/>
                    <a:gd name="connsiteY3" fmla="*/ 0 h 128211"/>
                    <a:gd name="connsiteX4" fmla="*/ 82851 w 121422"/>
                    <a:gd name="connsiteY4" fmla="*/ 0 h 128211"/>
                    <a:gd name="connsiteX5" fmla="*/ 82851 w 121422"/>
                    <a:gd name="connsiteY5" fmla="*/ 71589 h 128211"/>
                    <a:gd name="connsiteX6" fmla="*/ 60326 w 121422"/>
                    <a:gd name="connsiteY6" fmla="*/ 95349 h 128211"/>
                    <a:gd name="connsiteX7" fmla="*/ 38571 w 121422"/>
                    <a:gd name="connsiteY7" fmla="*/ 72360 h 128211"/>
                    <a:gd name="connsiteX8" fmla="*/ 38571 w 121422"/>
                    <a:gd name="connsiteY8" fmla="*/ 0 h 128211"/>
                    <a:gd name="connsiteX9" fmla="*/ 0 w 121422"/>
                    <a:gd name="connsiteY9" fmla="*/ 0 h 128211"/>
                    <a:gd name="connsiteX10" fmla="*/ 0 w 121422"/>
                    <a:gd name="connsiteY10" fmla="*/ 74983 h 128211"/>
                    <a:gd name="connsiteX11" fmla="*/ 54309 w 121422"/>
                    <a:gd name="connsiteY11" fmla="*/ 128057 h 12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22" h="128211">
                      <a:moveTo>
                        <a:pt x="54309" y="128211"/>
                      </a:moveTo>
                      <a:cubicBezTo>
                        <a:pt x="68349" y="128211"/>
                        <a:pt x="81309" y="122657"/>
                        <a:pt x="91337" y="114171"/>
                      </a:cubicBezTo>
                      <a:cubicBezTo>
                        <a:pt x="96274" y="123429"/>
                        <a:pt x="110623" y="128211"/>
                        <a:pt x="121423" y="128211"/>
                      </a:cubicBezTo>
                      <a:lnTo>
                        <a:pt x="121423" y="0"/>
                      </a:lnTo>
                      <a:lnTo>
                        <a:pt x="82851" y="0"/>
                      </a:lnTo>
                      <a:lnTo>
                        <a:pt x="82851" y="71589"/>
                      </a:lnTo>
                      <a:cubicBezTo>
                        <a:pt x="82851" y="85629"/>
                        <a:pt x="73903" y="95349"/>
                        <a:pt x="60326" y="95349"/>
                      </a:cubicBezTo>
                      <a:cubicBezTo>
                        <a:pt x="46749" y="95349"/>
                        <a:pt x="38571" y="86554"/>
                        <a:pt x="38571" y="72360"/>
                      </a:cubicBezTo>
                      <a:lnTo>
                        <a:pt x="38571" y="0"/>
                      </a:lnTo>
                      <a:lnTo>
                        <a:pt x="0" y="0"/>
                      </a:lnTo>
                      <a:lnTo>
                        <a:pt x="0" y="74983"/>
                      </a:lnTo>
                      <a:cubicBezTo>
                        <a:pt x="0" y="107074"/>
                        <a:pt x="19749" y="128057"/>
                        <a:pt x="54309" y="128057"/>
                      </a:cubicBezTo>
                      <a:close/>
                    </a:path>
                  </a:pathLst>
                </a:custGeom>
                <a:solidFill>
                  <a:srgbClr val="010101"/>
                </a:solidFill>
                <a:ln w="0" cap="flat">
                  <a:noFill/>
                  <a:prstDash val="solid"/>
                  <a:miter/>
                </a:ln>
              </p:spPr>
              <p:txBody>
                <a:bodyPr rtlCol="0" anchor="ctr"/>
                <a:lstStyle/>
                <a:p>
                  <a:endParaRPr lang="fr-FR"/>
                </a:p>
              </p:txBody>
            </p:sp>
            <p:sp>
              <p:nvSpPr>
                <p:cNvPr id="78" name="Forme libre : forme 77">
                  <a:extLst>
                    <a:ext uri="{FF2B5EF4-FFF2-40B4-BE49-F238E27FC236}">
                      <a16:creationId xmlns:a16="http://schemas.microsoft.com/office/drawing/2014/main" id="{BA013C5A-2AE4-9497-C42C-F9E16C0693F7}"/>
                    </a:ext>
                  </a:extLst>
                </p:cNvPr>
                <p:cNvSpPr/>
                <p:nvPr/>
              </p:nvSpPr>
              <p:spPr>
                <a:xfrm>
                  <a:off x="9331122" y="457741"/>
                  <a:ext cx="111857" cy="131142"/>
                </a:xfrm>
                <a:custGeom>
                  <a:avLst/>
                  <a:gdLst>
                    <a:gd name="connsiteX0" fmla="*/ 111703 w 111857"/>
                    <a:gd name="connsiteY0" fmla="*/ 92263 h 131142"/>
                    <a:gd name="connsiteX1" fmla="*/ 62640 w 111857"/>
                    <a:gd name="connsiteY1" fmla="*/ 49680 h 131142"/>
                    <a:gd name="connsiteX2" fmla="*/ 43200 w 111857"/>
                    <a:gd name="connsiteY2" fmla="*/ 36103 h 131142"/>
                    <a:gd name="connsiteX3" fmla="*/ 58937 w 111857"/>
                    <a:gd name="connsiteY3" fmla="*/ 26383 h 131142"/>
                    <a:gd name="connsiteX4" fmla="*/ 89023 w 111857"/>
                    <a:gd name="connsiteY4" fmla="*/ 38571 h 131142"/>
                    <a:gd name="connsiteX5" fmla="*/ 91800 w 111857"/>
                    <a:gd name="connsiteY5" fmla="*/ 38571 h 131142"/>
                    <a:gd name="connsiteX6" fmla="*/ 108771 w 111857"/>
                    <a:gd name="connsiteY6" fmla="*/ 23606 h 131142"/>
                    <a:gd name="connsiteX7" fmla="*/ 108771 w 111857"/>
                    <a:gd name="connsiteY7" fmla="*/ 20829 h 131142"/>
                    <a:gd name="connsiteX8" fmla="*/ 56777 w 111857"/>
                    <a:gd name="connsiteY8" fmla="*/ 0 h 131142"/>
                    <a:gd name="connsiteX9" fmla="*/ 5246 w 111857"/>
                    <a:gd name="connsiteY9" fmla="*/ 37491 h 131142"/>
                    <a:gd name="connsiteX10" fmla="*/ 51531 w 111857"/>
                    <a:gd name="connsiteY10" fmla="*/ 77297 h 131142"/>
                    <a:gd name="connsiteX11" fmla="*/ 72977 w 111857"/>
                    <a:gd name="connsiteY11" fmla="*/ 93034 h 131142"/>
                    <a:gd name="connsiteX12" fmla="*/ 55543 w 111857"/>
                    <a:gd name="connsiteY12" fmla="*/ 104760 h 131142"/>
                    <a:gd name="connsiteX13" fmla="*/ 20211 w 111857"/>
                    <a:gd name="connsiteY13" fmla="*/ 88560 h 131142"/>
                    <a:gd name="connsiteX14" fmla="*/ 17434 w 111857"/>
                    <a:gd name="connsiteY14" fmla="*/ 88560 h 131142"/>
                    <a:gd name="connsiteX15" fmla="*/ 0 w 111857"/>
                    <a:gd name="connsiteY15" fmla="*/ 104297 h 131142"/>
                    <a:gd name="connsiteX16" fmla="*/ 0 w 111857"/>
                    <a:gd name="connsiteY16" fmla="*/ 107074 h 131142"/>
                    <a:gd name="connsiteX17" fmla="*/ 58011 w 111857"/>
                    <a:gd name="connsiteY17" fmla="*/ 131143 h 131142"/>
                    <a:gd name="connsiteX18" fmla="*/ 111857 w 111857"/>
                    <a:gd name="connsiteY18" fmla="*/ 921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111703" y="92263"/>
                      </a:moveTo>
                      <a:cubicBezTo>
                        <a:pt x="111703" y="64183"/>
                        <a:pt x="81463" y="56777"/>
                        <a:pt x="62640" y="49680"/>
                      </a:cubicBez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1" y="88560"/>
                      </a:cubicBezTo>
                      <a:lnTo>
                        <a:pt x="17434" y="88560"/>
                      </a:lnTo>
                      <a:lnTo>
                        <a:pt x="0" y="104297"/>
                      </a:lnTo>
                      <a:lnTo>
                        <a:pt x="0" y="107074"/>
                      </a:lnTo>
                      <a:cubicBezTo>
                        <a:pt x="12034" y="121577"/>
                        <a:pt x="32709" y="131143"/>
                        <a:pt x="58011" y="131143"/>
                      </a:cubicBezTo>
                      <a:cubicBezTo>
                        <a:pt x="89331" y="131143"/>
                        <a:pt x="111857" y="116640"/>
                        <a:pt x="111857" y="92109"/>
                      </a:cubicBezTo>
                      <a:close/>
                    </a:path>
                  </a:pathLst>
                </a:custGeom>
                <a:solidFill>
                  <a:srgbClr val="010101"/>
                </a:solidFill>
                <a:ln w="0" cap="flat">
                  <a:noFill/>
                  <a:prstDash val="solid"/>
                  <a:miter/>
                </a:ln>
              </p:spPr>
              <p:txBody>
                <a:bodyPr rtlCol="0" anchor="ctr"/>
                <a:lstStyle/>
                <a:p>
                  <a:endParaRPr lang="fr-FR"/>
                </a:p>
              </p:txBody>
            </p:sp>
            <p:sp>
              <p:nvSpPr>
                <p:cNvPr id="79" name="Forme libre : forme 78">
                  <a:extLst>
                    <a:ext uri="{FF2B5EF4-FFF2-40B4-BE49-F238E27FC236}">
                      <a16:creationId xmlns:a16="http://schemas.microsoft.com/office/drawing/2014/main" id="{D089CC04-BFB2-E701-7FE6-3FD2E06423ED}"/>
                    </a:ext>
                  </a:extLst>
                </p:cNvPr>
                <p:cNvSpPr/>
                <p:nvPr/>
              </p:nvSpPr>
              <p:spPr>
                <a:xfrm>
                  <a:off x="9459179" y="460826"/>
                  <a:ext cx="38571" cy="125125"/>
                </a:xfrm>
                <a:custGeom>
                  <a:avLst/>
                  <a:gdLst>
                    <a:gd name="connsiteX0" fmla="*/ 0 w 38571"/>
                    <a:gd name="connsiteY0" fmla="*/ 0 h 125125"/>
                    <a:gd name="connsiteX1" fmla="*/ 38571 w 38571"/>
                    <a:gd name="connsiteY1" fmla="*/ 0 h 125125"/>
                    <a:gd name="connsiteX2" fmla="*/ 38571 w 38571"/>
                    <a:gd name="connsiteY2" fmla="*/ 125126 h 125125"/>
                    <a:gd name="connsiteX3" fmla="*/ 0 w 38571"/>
                    <a:gd name="connsiteY3" fmla="*/ 125126 h 125125"/>
                  </a:gdLst>
                  <a:ahLst/>
                  <a:cxnLst>
                    <a:cxn ang="0">
                      <a:pos x="connsiteX0" y="connsiteY0"/>
                    </a:cxn>
                    <a:cxn ang="0">
                      <a:pos x="connsiteX1" y="connsiteY1"/>
                    </a:cxn>
                    <a:cxn ang="0">
                      <a:pos x="connsiteX2" y="connsiteY2"/>
                    </a:cxn>
                    <a:cxn ang="0">
                      <a:pos x="connsiteX3" y="connsiteY3"/>
                    </a:cxn>
                  </a:cxnLst>
                  <a:rect l="l" t="t" r="r" b="b"/>
                  <a:pathLst>
                    <a:path w="38571" h="125125">
                      <a:moveTo>
                        <a:pt x="0" y="0"/>
                      </a:moveTo>
                      <a:lnTo>
                        <a:pt x="38571" y="0"/>
                      </a:lnTo>
                      <a:lnTo>
                        <a:pt x="38571" y="125126"/>
                      </a:lnTo>
                      <a:lnTo>
                        <a:pt x="0" y="125126"/>
                      </a:lnTo>
                      <a:close/>
                    </a:path>
                  </a:pathLst>
                </a:custGeom>
                <a:solidFill>
                  <a:srgbClr val="010101"/>
                </a:solidFill>
                <a:ln w="0" cap="flat">
                  <a:noFill/>
                  <a:prstDash val="solid"/>
                  <a:miter/>
                </a:ln>
              </p:spPr>
              <p:txBody>
                <a:bodyPr rtlCol="0" anchor="ctr"/>
                <a:lstStyle/>
                <a:p>
                  <a:endParaRPr lang="fr-FR"/>
                </a:p>
              </p:txBody>
            </p:sp>
            <p:sp>
              <p:nvSpPr>
                <p:cNvPr id="80" name="Forme libre : forme 79">
                  <a:extLst>
                    <a:ext uri="{FF2B5EF4-FFF2-40B4-BE49-F238E27FC236}">
                      <a16:creationId xmlns:a16="http://schemas.microsoft.com/office/drawing/2014/main" id="{00BDB16D-9A59-1D70-A648-781331922819}"/>
                    </a:ext>
                  </a:extLst>
                </p:cNvPr>
                <p:cNvSpPr/>
                <p:nvPr/>
              </p:nvSpPr>
              <p:spPr>
                <a:xfrm>
                  <a:off x="9519814" y="457895"/>
                  <a:ext cx="123891" cy="128057"/>
                </a:xfrm>
                <a:custGeom>
                  <a:avLst/>
                  <a:gdLst>
                    <a:gd name="connsiteX0" fmla="*/ 38880 w 123891"/>
                    <a:gd name="connsiteY0" fmla="*/ 56777 h 128057"/>
                    <a:gd name="connsiteX1" fmla="*/ 62331 w 123891"/>
                    <a:gd name="connsiteY1" fmla="*/ 32709 h 128057"/>
                    <a:gd name="connsiteX2" fmla="*/ 85166 w 123891"/>
                    <a:gd name="connsiteY2" fmla="*/ 56777 h 128057"/>
                    <a:gd name="connsiteX3" fmla="*/ 85166 w 123891"/>
                    <a:gd name="connsiteY3" fmla="*/ 128057 h 128057"/>
                    <a:gd name="connsiteX4" fmla="*/ 123891 w 123891"/>
                    <a:gd name="connsiteY4" fmla="*/ 128057 h 128057"/>
                    <a:gd name="connsiteX5" fmla="*/ 123891 w 123891"/>
                    <a:gd name="connsiteY5" fmla="*/ 54000 h 128057"/>
                    <a:gd name="connsiteX6" fmla="*/ 70817 w 123891"/>
                    <a:gd name="connsiteY6" fmla="*/ 0 h 128057"/>
                    <a:gd name="connsiteX7" fmla="*/ 30549 w 123891"/>
                    <a:gd name="connsiteY7" fmla="*/ 14040 h 128057"/>
                    <a:gd name="connsiteX8" fmla="*/ 0 w 123891"/>
                    <a:gd name="connsiteY8" fmla="*/ 0 h 128057"/>
                    <a:gd name="connsiteX9" fmla="*/ 0 w 123891"/>
                    <a:gd name="connsiteY9" fmla="*/ 128057 h 128057"/>
                    <a:gd name="connsiteX10" fmla="*/ 38726 w 123891"/>
                    <a:gd name="connsiteY10" fmla="*/ 128057 h 128057"/>
                    <a:gd name="connsiteX11" fmla="*/ 38726 w 123891"/>
                    <a:gd name="connsiteY11" fmla="*/ 56777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91" h="128057">
                      <a:moveTo>
                        <a:pt x="38880" y="56777"/>
                      </a:moveTo>
                      <a:cubicBezTo>
                        <a:pt x="38880" y="42737"/>
                        <a:pt x="47829" y="32709"/>
                        <a:pt x="62331" y="32709"/>
                      </a:cubicBezTo>
                      <a:cubicBezTo>
                        <a:pt x="76834" y="32709"/>
                        <a:pt x="85166" y="42737"/>
                        <a:pt x="85166" y="56777"/>
                      </a:cubicBezTo>
                      <a:lnTo>
                        <a:pt x="85166" y="128057"/>
                      </a:lnTo>
                      <a:lnTo>
                        <a:pt x="123891" y="128057"/>
                      </a:lnTo>
                      <a:lnTo>
                        <a:pt x="123891" y="54000"/>
                      </a:lnTo>
                      <a:cubicBezTo>
                        <a:pt x="123891" y="21291"/>
                        <a:pt x="102600" y="0"/>
                        <a:pt x="70817" y="0"/>
                      </a:cubicBezTo>
                      <a:cubicBezTo>
                        <a:pt x="54617" y="0"/>
                        <a:pt x="40731" y="5554"/>
                        <a:pt x="30549" y="14040"/>
                      </a:cubicBezTo>
                      <a:cubicBezTo>
                        <a:pt x="25611" y="4783"/>
                        <a:pt x="11571" y="0"/>
                        <a:pt x="0" y="0"/>
                      </a:cubicBezTo>
                      <a:lnTo>
                        <a:pt x="0" y="128057"/>
                      </a:lnTo>
                      <a:lnTo>
                        <a:pt x="38726" y="128057"/>
                      </a:lnTo>
                      <a:lnTo>
                        <a:pt x="38726" y="56777"/>
                      </a:lnTo>
                      <a:close/>
                    </a:path>
                  </a:pathLst>
                </a:custGeom>
                <a:solidFill>
                  <a:srgbClr val="010101"/>
                </a:solidFill>
                <a:ln w="0" cap="flat">
                  <a:noFill/>
                  <a:prstDash val="solid"/>
                  <a:miter/>
                </a:ln>
              </p:spPr>
              <p:txBody>
                <a:bodyPr rtlCol="0" anchor="ctr"/>
                <a:lstStyle/>
                <a:p>
                  <a:endParaRPr lang="fr-FR"/>
                </a:p>
              </p:txBody>
            </p:sp>
            <p:sp>
              <p:nvSpPr>
                <p:cNvPr id="81" name="Forme libre : forme 80">
                  <a:extLst>
                    <a:ext uri="{FF2B5EF4-FFF2-40B4-BE49-F238E27FC236}">
                      <a16:creationId xmlns:a16="http://schemas.microsoft.com/office/drawing/2014/main" id="{6A533433-B9CA-4826-1FE2-CB8E3773C234}"/>
                    </a:ext>
                  </a:extLst>
                </p:cNvPr>
                <p:cNvSpPr/>
                <p:nvPr/>
              </p:nvSpPr>
              <p:spPr>
                <a:xfrm>
                  <a:off x="9657899" y="457895"/>
                  <a:ext cx="133611" cy="131142"/>
                </a:xfrm>
                <a:custGeom>
                  <a:avLst/>
                  <a:gdLst>
                    <a:gd name="connsiteX0" fmla="*/ 70971 w 133611"/>
                    <a:gd name="connsiteY0" fmla="*/ 131143 h 131142"/>
                    <a:gd name="connsiteX1" fmla="*/ 127749 w 133611"/>
                    <a:gd name="connsiteY1" fmla="*/ 108309 h 131142"/>
                    <a:gd name="connsiteX2" fmla="*/ 127749 w 133611"/>
                    <a:gd name="connsiteY2" fmla="*/ 105531 h 131142"/>
                    <a:gd name="connsiteX3" fmla="*/ 110314 w 133611"/>
                    <a:gd name="connsiteY3" fmla="*/ 88714 h 131142"/>
                    <a:gd name="connsiteX4" fmla="*/ 107537 w 133611"/>
                    <a:gd name="connsiteY4" fmla="*/ 88714 h 131142"/>
                    <a:gd name="connsiteX5" fmla="*/ 72823 w 133611"/>
                    <a:gd name="connsiteY5" fmla="*/ 102446 h 131142"/>
                    <a:gd name="connsiteX6" fmla="*/ 37491 w 133611"/>
                    <a:gd name="connsiteY6" fmla="*/ 74983 h 131142"/>
                    <a:gd name="connsiteX7" fmla="*/ 132840 w 133611"/>
                    <a:gd name="connsiteY7" fmla="*/ 74983 h 131142"/>
                    <a:gd name="connsiteX8" fmla="*/ 133611 w 133611"/>
                    <a:gd name="connsiteY8" fmla="*/ 64800 h 131142"/>
                    <a:gd name="connsiteX9" fmla="*/ 67269 w 133611"/>
                    <a:gd name="connsiteY9" fmla="*/ 0 h 131142"/>
                    <a:gd name="connsiteX10" fmla="*/ 0 w 133611"/>
                    <a:gd name="connsiteY10" fmla="*/ 65726 h 131142"/>
                    <a:gd name="connsiteX11" fmla="*/ 70971 w 133611"/>
                    <a:gd name="connsiteY11" fmla="*/ 130989 h 131142"/>
                    <a:gd name="connsiteX12" fmla="*/ 66960 w 133611"/>
                    <a:gd name="connsiteY12" fmla="*/ 27309 h 131142"/>
                    <a:gd name="connsiteX13" fmla="*/ 96429 w 133611"/>
                    <a:gd name="connsiteY13" fmla="*/ 55080 h 131142"/>
                    <a:gd name="connsiteX14" fmla="*/ 37183 w 133611"/>
                    <a:gd name="connsiteY14" fmla="*/ 55080 h 131142"/>
                    <a:gd name="connsiteX15" fmla="*/ 66960 w 133611"/>
                    <a:gd name="connsiteY15" fmla="*/ 273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70971" y="131143"/>
                      </a:moveTo>
                      <a:cubicBezTo>
                        <a:pt x="90720" y="131143"/>
                        <a:pt x="113708" y="124817"/>
                        <a:pt x="127749" y="108309"/>
                      </a:cubicBezTo>
                      <a:lnTo>
                        <a:pt x="127749" y="105531"/>
                      </a:lnTo>
                      <a:lnTo>
                        <a:pt x="110314" y="88714"/>
                      </a:lnTo>
                      <a:lnTo>
                        <a:pt x="107537" y="88714"/>
                      </a:lnTo>
                      <a:cubicBezTo>
                        <a:pt x="99206" y="97663"/>
                        <a:pt x="86091" y="102446"/>
                        <a:pt x="72823" y="102446"/>
                      </a:cubicBezTo>
                      <a:cubicBezTo>
                        <a:pt x="55388" y="102446"/>
                        <a:pt x="39806" y="93651"/>
                        <a:pt x="37491" y="74983"/>
                      </a:cubicBezTo>
                      <a:lnTo>
                        <a:pt x="132840" y="74983"/>
                      </a:lnTo>
                      <a:cubicBezTo>
                        <a:pt x="133303" y="71743"/>
                        <a:pt x="133611" y="68503"/>
                        <a:pt x="133611" y="64800"/>
                      </a:cubicBezTo>
                      <a:cubicBezTo>
                        <a:pt x="133611" y="27000"/>
                        <a:pt x="107074" y="0"/>
                        <a:pt x="67269" y="0"/>
                      </a:cubicBezTo>
                      <a:cubicBezTo>
                        <a:pt x="27463" y="0"/>
                        <a:pt x="0" y="27463"/>
                        <a:pt x="0" y="65726"/>
                      </a:cubicBezTo>
                      <a:cubicBezTo>
                        <a:pt x="0" y="108463"/>
                        <a:pt x="33480" y="130989"/>
                        <a:pt x="70971" y="130989"/>
                      </a:cubicBezTo>
                      <a:close/>
                      <a:moveTo>
                        <a:pt x="66960" y="27309"/>
                      </a:moveTo>
                      <a:cubicBezTo>
                        <a:pt x="83160" y="27309"/>
                        <a:pt x="95040" y="37337"/>
                        <a:pt x="96429" y="55080"/>
                      </a:cubicBezTo>
                      <a:lnTo>
                        <a:pt x="37183" y="55080"/>
                      </a:lnTo>
                      <a:cubicBezTo>
                        <a:pt x="38417" y="37800"/>
                        <a:pt x="50451" y="27309"/>
                        <a:pt x="66960" y="27309"/>
                      </a:cubicBezTo>
                      <a:close/>
                    </a:path>
                  </a:pathLst>
                </a:custGeom>
                <a:solidFill>
                  <a:srgbClr val="010101"/>
                </a:solidFill>
                <a:ln w="0" cap="flat">
                  <a:noFill/>
                  <a:prstDash val="solid"/>
                  <a:miter/>
                </a:ln>
              </p:spPr>
              <p:txBody>
                <a:bodyPr rtlCol="0" anchor="ctr"/>
                <a:lstStyle/>
                <a:p>
                  <a:endParaRPr lang="fr-FR"/>
                </a:p>
              </p:txBody>
            </p:sp>
            <p:sp>
              <p:nvSpPr>
                <p:cNvPr id="82" name="Forme libre : forme 81">
                  <a:extLst>
                    <a:ext uri="{FF2B5EF4-FFF2-40B4-BE49-F238E27FC236}">
                      <a16:creationId xmlns:a16="http://schemas.microsoft.com/office/drawing/2014/main" id="{D3175FC3-5475-3333-909B-1B4A0D3BD5A9}"/>
                    </a:ext>
                  </a:extLst>
                </p:cNvPr>
                <p:cNvSpPr/>
                <p:nvPr/>
              </p:nvSpPr>
              <p:spPr>
                <a:xfrm>
                  <a:off x="9797528"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2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9"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2" y="88560"/>
                      </a:cubicBezTo>
                      <a:lnTo>
                        <a:pt x="17434" y="88560"/>
                      </a:lnTo>
                      <a:lnTo>
                        <a:pt x="0" y="104297"/>
                      </a:lnTo>
                      <a:lnTo>
                        <a:pt x="0" y="107074"/>
                      </a:lnTo>
                      <a:cubicBezTo>
                        <a:pt x="12034" y="121577"/>
                        <a:pt x="32709"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83" name="Forme libre : forme 82">
                  <a:extLst>
                    <a:ext uri="{FF2B5EF4-FFF2-40B4-BE49-F238E27FC236}">
                      <a16:creationId xmlns:a16="http://schemas.microsoft.com/office/drawing/2014/main" id="{5006F4BE-B0F9-8909-00F5-D12383CD4E3A}"/>
                    </a:ext>
                  </a:extLst>
                </p:cNvPr>
                <p:cNvSpPr/>
                <p:nvPr/>
              </p:nvSpPr>
              <p:spPr>
                <a:xfrm>
                  <a:off x="9915865"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1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8" y="104760"/>
                        <a:pt x="55543" y="104760"/>
                      </a:cubicBezTo>
                      <a:cubicBezTo>
                        <a:pt x="41503" y="104760"/>
                        <a:pt x="27771" y="97046"/>
                        <a:pt x="20211" y="88560"/>
                      </a:cubicBezTo>
                      <a:lnTo>
                        <a:pt x="17434" y="88560"/>
                      </a:lnTo>
                      <a:lnTo>
                        <a:pt x="0" y="104297"/>
                      </a:lnTo>
                      <a:lnTo>
                        <a:pt x="0" y="107074"/>
                      </a:lnTo>
                      <a:cubicBezTo>
                        <a:pt x="12034" y="121577"/>
                        <a:pt x="32708"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84" name="Forme libre : forme 83">
                  <a:extLst>
                    <a:ext uri="{FF2B5EF4-FFF2-40B4-BE49-F238E27FC236}">
                      <a16:creationId xmlns:a16="http://schemas.microsoft.com/office/drawing/2014/main" id="{80FECAE0-3D53-40D0-3FCD-A01DABC1AED7}"/>
                    </a:ext>
                  </a:extLst>
                </p:cNvPr>
                <p:cNvSpPr/>
                <p:nvPr/>
              </p:nvSpPr>
              <p:spPr>
                <a:xfrm>
                  <a:off x="9043688" y="609249"/>
                  <a:ext cx="113554" cy="162617"/>
                </a:xfrm>
                <a:custGeom>
                  <a:avLst/>
                  <a:gdLst>
                    <a:gd name="connsiteX0" fmla="*/ 0 w 113554"/>
                    <a:gd name="connsiteY0" fmla="*/ 162617 h 162617"/>
                    <a:gd name="connsiteX1" fmla="*/ 39034 w 113554"/>
                    <a:gd name="connsiteY1" fmla="*/ 162617 h 162617"/>
                    <a:gd name="connsiteX2" fmla="*/ 39034 w 113554"/>
                    <a:gd name="connsiteY2" fmla="*/ 97046 h 162617"/>
                    <a:gd name="connsiteX3" fmla="*/ 96120 w 113554"/>
                    <a:gd name="connsiteY3" fmla="*/ 97046 h 162617"/>
                    <a:gd name="connsiteX4" fmla="*/ 96120 w 113554"/>
                    <a:gd name="connsiteY4" fmla="*/ 66806 h 162617"/>
                    <a:gd name="connsiteX5" fmla="*/ 39034 w 113554"/>
                    <a:gd name="connsiteY5" fmla="*/ 66806 h 162617"/>
                    <a:gd name="connsiteX6" fmla="*/ 39034 w 113554"/>
                    <a:gd name="connsiteY6" fmla="*/ 31937 h 162617"/>
                    <a:gd name="connsiteX7" fmla="*/ 113554 w 113554"/>
                    <a:gd name="connsiteY7" fmla="*/ 31937 h 162617"/>
                    <a:gd name="connsiteX8" fmla="*/ 113554 w 113554"/>
                    <a:gd name="connsiteY8" fmla="*/ 0 h 162617"/>
                    <a:gd name="connsiteX9" fmla="*/ 0 w 113554"/>
                    <a:gd name="connsiteY9" fmla="*/ 0 h 162617"/>
                    <a:gd name="connsiteX10" fmla="*/ 0 w 113554"/>
                    <a:gd name="connsiteY10" fmla="*/ 162617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554" h="162617">
                      <a:moveTo>
                        <a:pt x="0" y="162617"/>
                      </a:moveTo>
                      <a:lnTo>
                        <a:pt x="39034" y="162617"/>
                      </a:lnTo>
                      <a:lnTo>
                        <a:pt x="39034" y="97046"/>
                      </a:lnTo>
                      <a:lnTo>
                        <a:pt x="96120" y="97046"/>
                      </a:lnTo>
                      <a:lnTo>
                        <a:pt x="96120" y="66806"/>
                      </a:lnTo>
                      <a:lnTo>
                        <a:pt x="39034" y="66806"/>
                      </a:lnTo>
                      <a:lnTo>
                        <a:pt x="39034" y="31937"/>
                      </a:lnTo>
                      <a:lnTo>
                        <a:pt x="113554" y="31937"/>
                      </a:lnTo>
                      <a:lnTo>
                        <a:pt x="113554" y="0"/>
                      </a:lnTo>
                      <a:lnTo>
                        <a:pt x="0" y="0"/>
                      </a:lnTo>
                      <a:lnTo>
                        <a:pt x="0" y="162617"/>
                      </a:lnTo>
                      <a:close/>
                    </a:path>
                  </a:pathLst>
                </a:custGeom>
                <a:solidFill>
                  <a:srgbClr val="010101"/>
                </a:solidFill>
                <a:ln w="0" cap="flat">
                  <a:noFill/>
                  <a:prstDash val="solid"/>
                  <a:miter/>
                </a:ln>
              </p:spPr>
              <p:txBody>
                <a:bodyPr rtlCol="0" anchor="ctr"/>
                <a:lstStyle/>
                <a:p>
                  <a:endParaRPr lang="fr-FR"/>
                </a:p>
              </p:txBody>
            </p:sp>
            <p:sp>
              <p:nvSpPr>
                <p:cNvPr id="85" name="Forme libre : forme 84">
                  <a:extLst>
                    <a:ext uri="{FF2B5EF4-FFF2-40B4-BE49-F238E27FC236}">
                      <a16:creationId xmlns:a16="http://schemas.microsoft.com/office/drawing/2014/main" id="{FEBA9ADE-4821-7AC8-4FFB-BBB8E71FADC1}"/>
                    </a:ext>
                  </a:extLst>
                </p:cNvPr>
                <p:cNvSpPr/>
                <p:nvPr/>
              </p:nvSpPr>
              <p:spPr>
                <a:xfrm>
                  <a:off x="9174831" y="643655"/>
                  <a:ext cx="89639" cy="128057"/>
                </a:xfrm>
                <a:custGeom>
                  <a:avLst/>
                  <a:gdLst>
                    <a:gd name="connsiteX0" fmla="*/ 88251 w 89639"/>
                    <a:gd name="connsiteY0" fmla="*/ 5246 h 128057"/>
                    <a:gd name="connsiteX1" fmla="*/ 65263 w 89639"/>
                    <a:gd name="connsiteY1" fmla="*/ 0 h 128057"/>
                    <a:gd name="connsiteX2" fmla="*/ 29314 w 89639"/>
                    <a:gd name="connsiteY2" fmla="*/ 15583 h 128057"/>
                    <a:gd name="connsiteX3" fmla="*/ 0 w 89639"/>
                    <a:gd name="connsiteY3" fmla="*/ 0 h 128057"/>
                    <a:gd name="connsiteX4" fmla="*/ 0 w 89639"/>
                    <a:gd name="connsiteY4" fmla="*/ 128057 h 128057"/>
                    <a:gd name="connsiteX5" fmla="*/ 38571 w 89639"/>
                    <a:gd name="connsiteY5" fmla="*/ 128057 h 128057"/>
                    <a:gd name="connsiteX6" fmla="*/ 38571 w 89639"/>
                    <a:gd name="connsiteY6" fmla="*/ 59709 h 128057"/>
                    <a:gd name="connsiteX7" fmla="*/ 62331 w 89639"/>
                    <a:gd name="connsiteY7" fmla="*/ 32709 h 128057"/>
                    <a:gd name="connsiteX8" fmla="*/ 79303 w 89639"/>
                    <a:gd name="connsiteY8" fmla="*/ 36720 h 128057"/>
                    <a:gd name="connsiteX9" fmla="*/ 81617 w 89639"/>
                    <a:gd name="connsiteY9" fmla="*/ 35486 h 128057"/>
                    <a:gd name="connsiteX10" fmla="*/ 89640 w 89639"/>
                    <a:gd name="connsiteY10" fmla="*/ 8023 h 128057"/>
                    <a:gd name="connsiteX11" fmla="*/ 88406 w 89639"/>
                    <a:gd name="connsiteY11" fmla="*/ 5246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39" h="128057">
                      <a:moveTo>
                        <a:pt x="88251" y="5246"/>
                      </a:moveTo>
                      <a:cubicBezTo>
                        <a:pt x="81000" y="1697"/>
                        <a:pt x="73749" y="0"/>
                        <a:pt x="65263" y="0"/>
                      </a:cubicBezTo>
                      <a:cubicBezTo>
                        <a:pt x="51223" y="0"/>
                        <a:pt x="38571" y="5709"/>
                        <a:pt x="29314" y="15583"/>
                      </a:cubicBezTo>
                      <a:cubicBezTo>
                        <a:pt x="24840" y="5400"/>
                        <a:pt x="10491" y="0"/>
                        <a:pt x="0" y="0"/>
                      </a:cubicBezTo>
                      <a:lnTo>
                        <a:pt x="0" y="128057"/>
                      </a:lnTo>
                      <a:lnTo>
                        <a:pt x="38571" y="128057"/>
                      </a:lnTo>
                      <a:lnTo>
                        <a:pt x="38571" y="59709"/>
                      </a:lnTo>
                      <a:cubicBezTo>
                        <a:pt x="38571" y="42274"/>
                        <a:pt x="49371" y="32709"/>
                        <a:pt x="62331" y="32709"/>
                      </a:cubicBezTo>
                      <a:cubicBezTo>
                        <a:pt x="68657" y="32709"/>
                        <a:pt x="73131" y="33634"/>
                        <a:pt x="79303" y="36720"/>
                      </a:cubicBezTo>
                      <a:lnTo>
                        <a:pt x="81617" y="35486"/>
                      </a:lnTo>
                      <a:lnTo>
                        <a:pt x="89640" y="8023"/>
                      </a:lnTo>
                      <a:lnTo>
                        <a:pt x="88406" y="5246"/>
                      </a:lnTo>
                      <a:close/>
                    </a:path>
                  </a:pathLst>
                </a:custGeom>
                <a:solidFill>
                  <a:srgbClr val="010101"/>
                </a:solidFill>
                <a:ln w="0" cap="flat">
                  <a:noFill/>
                  <a:prstDash val="solid"/>
                  <a:miter/>
                </a:ln>
              </p:spPr>
              <p:txBody>
                <a:bodyPr rtlCol="0" anchor="ctr"/>
                <a:lstStyle/>
                <a:p>
                  <a:endParaRPr lang="fr-FR"/>
                </a:p>
              </p:txBody>
            </p:sp>
            <p:sp>
              <p:nvSpPr>
                <p:cNvPr id="86" name="Forme libre : forme 85">
                  <a:extLst>
                    <a:ext uri="{FF2B5EF4-FFF2-40B4-BE49-F238E27FC236}">
                      <a16:creationId xmlns:a16="http://schemas.microsoft.com/office/drawing/2014/main" id="{3A2F3EFD-50DF-56FF-0E2E-9E56A9D36A7F}"/>
                    </a:ext>
                  </a:extLst>
                </p:cNvPr>
                <p:cNvSpPr/>
                <p:nvPr/>
              </p:nvSpPr>
              <p:spPr>
                <a:xfrm>
                  <a:off x="9261077" y="643500"/>
                  <a:ext cx="122194" cy="131142"/>
                </a:xfrm>
                <a:custGeom>
                  <a:avLst/>
                  <a:gdLst>
                    <a:gd name="connsiteX0" fmla="*/ 61406 w 122194"/>
                    <a:gd name="connsiteY0" fmla="*/ 154 h 131142"/>
                    <a:gd name="connsiteX1" fmla="*/ 7406 w 122194"/>
                    <a:gd name="connsiteY1" fmla="*/ 20366 h 131142"/>
                    <a:gd name="connsiteX2" fmla="*/ 7406 w 122194"/>
                    <a:gd name="connsiteY2" fmla="*/ 23143 h 131142"/>
                    <a:gd name="connsiteX3" fmla="*/ 24686 w 122194"/>
                    <a:gd name="connsiteY3" fmla="*/ 39651 h 131142"/>
                    <a:gd name="connsiteX4" fmla="*/ 27463 w 122194"/>
                    <a:gd name="connsiteY4" fmla="*/ 39651 h 131142"/>
                    <a:gd name="connsiteX5" fmla="*/ 57240 w 122194"/>
                    <a:gd name="connsiteY5" fmla="*/ 27617 h 131142"/>
                    <a:gd name="connsiteX6" fmla="*/ 84549 w 122194"/>
                    <a:gd name="connsiteY6" fmla="*/ 49063 h 131142"/>
                    <a:gd name="connsiteX7" fmla="*/ 84549 w 122194"/>
                    <a:gd name="connsiteY7" fmla="*/ 54617 h 131142"/>
                    <a:gd name="connsiteX8" fmla="*/ 56314 w 122194"/>
                    <a:gd name="connsiteY8" fmla="*/ 50143 h 131142"/>
                    <a:gd name="connsiteX9" fmla="*/ 0 w 122194"/>
                    <a:gd name="connsiteY9" fmla="*/ 90103 h 131142"/>
                    <a:gd name="connsiteX10" fmla="*/ 50760 w 122194"/>
                    <a:gd name="connsiteY10" fmla="*/ 131143 h 131142"/>
                    <a:gd name="connsiteX11" fmla="*/ 92109 w 122194"/>
                    <a:gd name="connsiteY11" fmla="*/ 116949 h 131142"/>
                    <a:gd name="connsiteX12" fmla="*/ 122194 w 122194"/>
                    <a:gd name="connsiteY12" fmla="*/ 131143 h 131142"/>
                    <a:gd name="connsiteX13" fmla="*/ 122194 w 122194"/>
                    <a:gd name="connsiteY13" fmla="*/ 48600 h 131142"/>
                    <a:gd name="connsiteX14" fmla="*/ 61714 w 122194"/>
                    <a:gd name="connsiteY14" fmla="*/ 0 h 131142"/>
                    <a:gd name="connsiteX15" fmla="*/ 84394 w 122194"/>
                    <a:gd name="connsiteY15" fmla="*/ 85474 h 131142"/>
                    <a:gd name="connsiteX16" fmla="*/ 59091 w 122194"/>
                    <a:gd name="connsiteY16" fmla="*/ 106766 h 131142"/>
                    <a:gd name="connsiteX17" fmla="*/ 37800 w 122194"/>
                    <a:gd name="connsiteY17" fmla="*/ 89949 h 131142"/>
                    <a:gd name="connsiteX18" fmla="*/ 62023 w 122194"/>
                    <a:gd name="connsiteY18" fmla="*/ 72669 h 131142"/>
                    <a:gd name="connsiteX19" fmla="*/ 84240 w 122194"/>
                    <a:gd name="connsiteY19" fmla="*/ 76989 h 131142"/>
                    <a:gd name="connsiteX20" fmla="*/ 84240 w 122194"/>
                    <a:gd name="connsiteY20" fmla="*/ 8547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194" h="131142">
                      <a:moveTo>
                        <a:pt x="61406" y="154"/>
                      </a:moveTo>
                      <a:cubicBezTo>
                        <a:pt x="38571" y="154"/>
                        <a:pt x="20674" y="7869"/>
                        <a:pt x="7406" y="20366"/>
                      </a:cubicBezTo>
                      <a:lnTo>
                        <a:pt x="7406" y="23143"/>
                      </a:lnTo>
                      <a:lnTo>
                        <a:pt x="24686" y="39651"/>
                      </a:lnTo>
                      <a:lnTo>
                        <a:pt x="27463" y="39651"/>
                      </a:lnTo>
                      <a:cubicBezTo>
                        <a:pt x="34251" y="33171"/>
                        <a:pt x="44434" y="27617"/>
                        <a:pt x="57240" y="27617"/>
                      </a:cubicBezTo>
                      <a:cubicBezTo>
                        <a:pt x="72514" y="27617"/>
                        <a:pt x="84549" y="35640"/>
                        <a:pt x="84549" y="49063"/>
                      </a:cubicBezTo>
                      <a:lnTo>
                        <a:pt x="84549" y="54617"/>
                      </a:lnTo>
                      <a:cubicBezTo>
                        <a:pt x="76526" y="51840"/>
                        <a:pt x="67577" y="50143"/>
                        <a:pt x="56314" y="50143"/>
                      </a:cubicBezTo>
                      <a:cubicBezTo>
                        <a:pt x="25611" y="50143"/>
                        <a:pt x="0" y="62949"/>
                        <a:pt x="0" y="90103"/>
                      </a:cubicBezTo>
                      <a:cubicBezTo>
                        <a:pt x="0" y="117257"/>
                        <a:pt x="23451" y="131143"/>
                        <a:pt x="50760" y="131143"/>
                      </a:cubicBezTo>
                      <a:cubicBezTo>
                        <a:pt x="67269" y="131143"/>
                        <a:pt x="81463" y="125589"/>
                        <a:pt x="92109" y="116949"/>
                      </a:cubicBezTo>
                      <a:cubicBezTo>
                        <a:pt x="97354" y="126514"/>
                        <a:pt x="110931" y="131143"/>
                        <a:pt x="122194" y="131143"/>
                      </a:cubicBezTo>
                      <a:lnTo>
                        <a:pt x="122194" y="48600"/>
                      </a:lnTo>
                      <a:cubicBezTo>
                        <a:pt x="122194" y="13114"/>
                        <a:pt x="90720" y="0"/>
                        <a:pt x="61714" y="0"/>
                      </a:cubicBezTo>
                      <a:close/>
                      <a:moveTo>
                        <a:pt x="84394" y="85474"/>
                      </a:moveTo>
                      <a:cubicBezTo>
                        <a:pt x="84394" y="97200"/>
                        <a:pt x="73131" y="106766"/>
                        <a:pt x="59091" y="106766"/>
                      </a:cubicBezTo>
                      <a:cubicBezTo>
                        <a:pt x="48137" y="106766"/>
                        <a:pt x="37800" y="100749"/>
                        <a:pt x="37800" y="89949"/>
                      </a:cubicBezTo>
                      <a:cubicBezTo>
                        <a:pt x="37800" y="79149"/>
                        <a:pt x="46594" y="72669"/>
                        <a:pt x="62023" y="72669"/>
                      </a:cubicBezTo>
                      <a:cubicBezTo>
                        <a:pt x="71280" y="72669"/>
                        <a:pt x="79457" y="75137"/>
                        <a:pt x="84240" y="76989"/>
                      </a:cubicBezTo>
                      <a:lnTo>
                        <a:pt x="84240" y="85474"/>
                      </a:lnTo>
                      <a:close/>
                    </a:path>
                  </a:pathLst>
                </a:custGeom>
                <a:solidFill>
                  <a:srgbClr val="010101"/>
                </a:solidFill>
                <a:ln w="0" cap="flat">
                  <a:noFill/>
                  <a:prstDash val="solid"/>
                  <a:miter/>
                </a:ln>
              </p:spPr>
              <p:txBody>
                <a:bodyPr rtlCol="0" anchor="ctr"/>
                <a:lstStyle/>
                <a:p>
                  <a:endParaRPr lang="fr-FR"/>
                </a:p>
              </p:txBody>
            </p:sp>
            <p:sp>
              <p:nvSpPr>
                <p:cNvPr id="87" name="Forme libre : forme 86">
                  <a:extLst>
                    <a:ext uri="{FF2B5EF4-FFF2-40B4-BE49-F238E27FC236}">
                      <a16:creationId xmlns:a16="http://schemas.microsoft.com/office/drawing/2014/main" id="{AA95D50C-8377-2A47-E4B6-822A1132E6EF}"/>
                    </a:ext>
                  </a:extLst>
                </p:cNvPr>
                <p:cNvSpPr/>
                <p:nvPr/>
              </p:nvSpPr>
              <p:spPr>
                <a:xfrm>
                  <a:off x="9543111" y="643655"/>
                  <a:ext cx="120960" cy="131142"/>
                </a:xfrm>
                <a:custGeom>
                  <a:avLst/>
                  <a:gdLst>
                    <a:gd name="connsiteX0" fmla="*/ 68966 w 120960"/>
                    <a:gd name="connsiteY0" fmla="*/ 0 h 131142"/>
                    <a:gd name="connsiteX1" fmla="*/ 0 w 120960"/>
                    <a:gd name="connsiteY1" fmla="*/ 65571 h 131142"/>
                    <a:gd name="connsiteX2" fmla="*/ 68966 w 120960"/>
                    <a:gd name="connsiteY2" fmla="*/ 131143 h 131142"/>
                    <a:gd name="connsiteX3" fmla="*/ 120806 w 120960"/>
                    <a:gd name="connsiteY3" fmla="*/ 109080 h 131142"/>
                    <a:gd name="connsiteX4" fmla="*/ 120806 w 120960"/>
                    <a:gd name="connsiteY4" fmla="*/ 106303 h 131142"/>
                    <a:gd name="connsiteX5" fmla="*/ 99360 w 120960"/>
                    <a:gd name="connsiteY5" fmla="*/ 86554 h 131142"/>
                    <a:gd name="connsiteX6" fmla="*/ 96429 w 120960"/>
                    <a:gd name="connsiteY6" fmla="*/ 86554 h 131142"/>
                    <a:gd name="connsiteX7" fmla="*/ 70971 w 120960"/>
                    <a:gd name="connsiteY7" fmla="*/ 98126 h 131142"/>
                    <a:gd name="connsiteX8" fmla="*/ 39497 w 120960"/>
                    <a:gd name="connsiteY8" fmla="*/ 65571 h 131142"/>
                    <a:gd name="connsiteX9" fmla="*/ 70817 w 120960"/>
                    <a:gd name="connsiteY9" fmla="*/ 33017 h 131142"/>
                    <a:gd name="connsiteX10" fmla="*/ 96583 w 120960"/>
                    <a:gd name="connsiteY10" fmla="*/ 44589 h 131142"/>
                    <a:gd name="connsiteX11" fmla="*/ 99514 w 120960"/>
                    <a:gd name="connsiteY11" fmla="*/ 44589 h 131142"/>
                    <a:gd name="connsiteX12" fmla="*/ 120960 w 120960"/>
                    <a:gd name="connsiteY12" fmla="*/ 24840 h 131142"/>
                    <a:gd name="connsiteX13" fmla="*/ 120960 w 120960"/>
                    <a:gd name="connsiteY13" fmla="*/ 22063 h 131142"/>
                    <a:gd name="connsiteX14" fmla="*/ 69120 w 120960"/>
                    <a:gd name="connsiteY14" fmla="*/ 0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0" h="131142">
                      <a:moveTo>
                        <a:pt x="68966" y="0"/>
                      </a:moveTo>
                      <a:cubicBezTo>
                        <a:pt x="29160" y="0"/>
                        <a:pt x="0" y="27771"/>
                        <a:pt x="0" y="65571"/>
                      </a:cubicBezTo>
                      <a:cubicBezTo>
                        <a:pt x="0" y="103371"/>
                        <a:pt x="29314" y="131143"/>
                        <a:pt x="68966" y="131143"/>
                      </a:cubicBezTo>
                      <a:cubicBezTo>
                        <a:pt x="91954" y="131143"/>
                        <a:pt x="109543" y="121577"/>
                        <a:pt x="120806" y="109080"/>
                      </a:cubicBezTo>
                      <a:lnTo>
                        <a:pt x="120806" y="106303"/>
                      </a:lnTo>
                      <a:lnTo>
                        <a:pt x="99360" y="86554"/>
                      </a:lnTo>
                      <a:lnTo>
                        <a:pt x="96429" y="86554"/>
                      </a:lnTo>
                      <a:cubicBezTo>
                        <a:pt x="90103" y="94269"/>
                        <a:pt x="80846" y="98126"/>
                        <a:pt x="70971" y="98126"/>
                      </a:cubicBezTo>
                      <a:cubicBezTo>
                        <a:pt x="51686" y="98126"/>
                        <a:pt x="39497" y="84549"/>
                        <a:pt x="39497" y="65571"/>
                      </a:cubicBezTo>
                      <a:cubicBezTo>
                        <a:pt x="39497" y="46594"/>
                        <a:pt x="52303" y="33017"/>
                        <a:pt x="70817" y="33017"/>
                      </a:cubicBezTo>
                      <a:cubicBezTo>
                        <a:pt x="81309" y="33017"/>
                        <a:pt x="90257" y="37337"/>
                        <a:pt x="96583" y="44589"/>
                      </a:cubicBezTo>
                      <a:lnTo>
                        <a:pt x="99514" y="44589"/>
                      </a:lnTo>
                      <a:lnTo>
                        <a:pt x="120960" y="24840"/>
                      </a:lnTo>
                      <a:lnTo>
                        <a:pt x="120960" y="22063"/>
                      </a:lnTo>
                      <a:cubicBezTo>
                        <a:pt x="109697" y="9566"/>
                        <a:pt x="92263" y="0"/>
                        <a:pt x="69120" y="0"/>
                      </a:cubicBezTo>
                      <a:close/>
                    </a:path>
                  </a:pathLst>
                </a:custGeom>
                <a:solidFill>
                  <a:srgbClr val="010101"/>
                </a:solidFill>
                <a:ln w="0" cap="flat">
                  <a:noFill/>
                  <a:prstDash val="solid"/>
                  <a:miter/>
                </a:ln>
              </p:spPr>
              <p:txBody>
                <a:bodyPr rtlCol="0" anchor="ctr"/>
                <a:lstStyle/>
                <a:p>
                  <a:endParaRPr lang="fr-FR"/>
                </a:p>
              </p:txBody>
            </p:sp>
            <p:sp>
              <p:nvSpPr>
                <p:cNvPr id="88" name="Forme libre : forme 87">
                  <a:extLst>
                    <a:ext uri="{FF2B5EF4-FFF2-40B4-BE49-F238E27FC236}">
                      <a16:creationId xmlns:a16="http://schemas.microsoft.com/office/drawing/2014/main" id="{C7CA804D-6E59-DC15-F147-5CAF4AD30829}"/>
                    </a:ext>
                  </a:extLst>
                </p:cNvPr>
                <p:cNvSpPr/>
                <p:nvPr/>
              </p:nvSpPr>
              <p:spPr>
                <a:xfrm>
                  <a:off x="9667619" y="643500"/>
                  <a:ext cx="133611" cy="131142"/>
                </a:xfrm>
                <a:custGeom>
                  <a:avLst/>
                  <a:gdLst>
                    <a:gd name="connsiteX0" fmla="*/ 67269 w 133611"/>
                    <a:gd name="connsiteY0" fmla="*/ 154 h 131142"/>
                    <a:gd name="connsiteX1" fmla="*/ 0 w 133611"/>
                    <a:gd name="connsiteY1" fmla="*/ 65880 h 131142"/>
                    <a:gd name="connsiteX2" fmla="*/ 70971 w 133611"/>
                    <a:gd name="connsiteY2" fmla="*/ 131143 h 131142"/>
                    <a:gd name="connsiteX3" fmla="*/ 127749 w 133611"/>
                    <a:gd name="connsiteY3" fmla="*/ 108309 h 131142"/>
                    <a:gd name="connsiteX4" fmla="*/ 127749 w 133611"/>
                    <a:gd name="connsiteY4" fmla="*/ 105531 h 131142"/>
                    <a:gd name="connsiteX5" fmla="*/ 110314 w 133611"/>
                    <a:gd name="connsiteY5" fmla="*/ 88714 h 131142"/>
                    <a:gd name="connsiteX6" fmla="*/ 107537 w 133611"/>
                    <a:gd name="connsiteY6" fmla="*/ 88714 h 131142"/>
                    <a:gd name="connsiteX7" fmla="*/ 72823 w 133611"/>
                    <a:gd name="connsiteY7" fmla="*/ 102446 h 131142"/>
                    <a:gd name="connsiteX8" fmla="*/ 37491 w 133611"/>
                    <a:gd name="connsiteY8" fmla="*/ 74983 h 131142"/>
                    <a:gd name="connsiteX9" fmla="*/ 132840 w 133611"/>
                    <a:gd name="connsiteY9" fmla="*/ 74983 h 131142"/>
                    <a:gd name="connsiteX10" fmla="*/ 133611 w 133611"/>
                    <a:gd name="connsiteY10" fmla="*/ 64800 h 131142"/>
                    <a:gd name="connsiteX11" fmla="*/ 67269 w 133611"/>
                    <a:gd name="connsiteY11" fmla="*/ 0 h 131142"/>
                    <a:gd name="connsiteX12" fmla="*/ 37337 w 133611"/>
                    <a:gd name="connsiteY12" fmla="*/ 55234 h 131142"/>
                    <a:gd name="connsiteX13" fmla="*/ 67114 w 133611"/>
                    <a:gd name="connsiteY13" fmla="*/ 27463 h 131142"/>
                    <a:gd name="connsiteX14" fmla="*/ 96583 w 133611"/>
                    <a:gd name="connsiteY14" fmla="*/ 55234 h 131142"/>
                    <a:gd name="connsiteX15" fmla="*/ 37337 w 133611"/>
                    <a:gd name="connsiteY15" fmla="*/ 5523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67269" y="154"/>
                      </a:moveTo>
                      <a:cubicBezTo>
                        <a:pt x="27000" y="154"/>
                        <a:pt x="0" y="27617"/>
                        <a:pt x="0" y="65880"/>
                      </a:cubicBezTo>
                      <a:cubicBezTo>
                        <a:pt x="0" y="108617"/>
                        <a:pt x="33480" y="131143"/>
                        <a:pt x="70971" y="131143"/>
                      </a:cubicBezTo>
                      <a:cubicBezTo>
                        <a:pt x="90720" y="131143"/>
                        <a:pt x="113709" y="124817"/>
                        <a:pt x="127749" y="108309"/>
                      </a:cubicBezTo>
                      <a:lnTo>
                        <a:pt x="127749" y="105531"/>
                      </a:lnTo>
                      <a:lnTo>
                        <a:pt x="110314" y="88714"/>
                      </a:lnTo>
                      <a:lnTo>
                        <a:pt x="107537" y="88714"/>
                      </a:lnTo>
                      <a:cubicBezTo>
                        <a:pt x="99206" y="97663"/>
                        <a:pt x="86091" y="102446"/>
                        <a:pt x="72823" y="102446"/>
                      </a:cubicBezTo>
                      <a:cubicBezTo>
                        <a:pt x="55389" y="102446"/>
                        <a:pt x="39806" y="93651"/>
                        <a:pt x="37491" y="74983"/>
                      </a:cubicBezTo>
                      <a:lnTo>
                        <a:pt x="132840" y="74983"/>
                      </a:lnTo>
                      <a:cubicBezTo>
                        <a:pt x="133303" y="71743"/>
                        <a:pt x="133611" y="68503"/>
                        <a:pt x="133611" y="64800"/>
                      </a:cubicBezTo>
                      <a:cubicBezTo>
                        <a:pt x="133611" y="27000"/>
                        <a:pt x="107074" y="0"/>
                        <a:pt x="67269" y="0"/>
                      </a:cubicBezTo>
                      <a:close/>
                      <a:moveTo>
                        <a:pt x="37337" y="55234"/>
                      </a:moveTo>
                      <a:cubicBezTo>
                        <a:pt x="38571" y="37954"/>
                        <a:pt x="50606" y="27463"/>
                        <a:pt x="67114" y="27463"/>
                      </a:cubicBezTo>
                      <a:cubicBezTo>
                        <a:pt x="83623" y="27463"/>
                        <a:pt x="95194" y="37491"/>
                        <a:pt x="96583" y="55234"/>
                      </a:cubicBezTo>
                      <a:lnTo>
                        <a:pt x="37337" y="55234"/>
                      </a:lnTo>
                      <a:close/>
                    </a:path>
                  </a:pathLst>
                </a:custGeom>
                <a:solidFill>
                  <a:srgbClr val="010101"/>
                </a:solidFill>
                <a:ln w="0" cap="flat">
                  <a:noFill/>
                  <a:prstDash val="solid"/>
                  <a:miter/>
                </a:ln>
              </p:spPr>
              <p:txBody>
                <a:bodyPr rtlCol="0" anchor="ctr"/>
                <a:lstStyle/>
                <a:p>
                  <a:endParaRPr lang="fr-FR"/>
                </a:p>
              </p:txBody>
            </p:sp>
            <p:sp>
              <p:nvSpPr>
                <p:cNvPr id="89" name="Forme libre : forme 88">
                  <a:extLst>
                    <a:ext uri="{FF2B5EF4-FFF2-40B4-BE49-F238E27FC236}">
                      <a16:creationId xmlns:a16="http://schemas.microsoft.com/office/drawing/2014/main" id="{2327FDBA-8ECD-1C4B-7FA7-3AB79A6B8323}"/>
                    </a:ext>
                  </a:extLst>
                </p:cNvPr>
                <p:cNvSpPr/>
                <p:nvPr/>
              </p:nvSpPr>
              <p:spPr>
                <a:xfrm>
                  <a:off x="9405179" y="643655"/>
                  <a:ext cx="123737" cy="128057"/>
                </a:xfrm>
                <a:custGeom>
                  <a:avLst/>
                  <a:gdLst>
                    <a:gd name="connsiteX0" fmla="*/ 70817 w 123737"/>
                    <a:gd name="connsiteY0" fmla="*/ 0 h 128057"/>
                    <a:gd name="connsiteX1" fmla="*/ 30549 w 123737"/>
                    <a:gd name="connsiteY1" fmla="*/ 14040 h 128057"/>
                    <a:gd name="connsiteX2" fmla="*/ 0 w 123737"/>
                    <a:gd name="connsiteY2" fmla="*/ 0 h 128057"/>
                    <a:gd name="connsiteX3" fmla="*/ 0 w 123737"/>
                    <a:gd name="connsiteY3" fmla="*/ 128057 h 128057"/>
                    <a:gd name="connsiteX4" fmla="*/ 38726 w 123737"/>
                    <a:gd name="connsiteY4" fmla="*/ 128057 h 128057"/>
                    <a:gd name="connsiteX5" fmla="*/ 38726 w 123737"/>
                    <a:gd name="connsiteY5" fmla="*/ 56777 h 128057"/>
                    <a:gd name="connsiteX6" fmla="*/ 62177 w 123737"/>
                    <a:gd name="connsiteY6" fmla="*/ 32709 h 128057"/>
                    <a:gd name="connsiteX7" fmla="*/ 85011 w 123737"/>
                    <a:gd name="connsiteY7" fmla="*/ 56777 h 128057"/>
                    <a:gd name="connsiteX8" fmla="*/ 85011 w 123737"/>
                    <a:gd name="connsiteY8" fmla="*/ 128057 h 128057"/>
                    <a:gd name="connsiteX9" fmla="*/ 123737 w 123737"/>
                    <a:gd name="connsiteY9" fmla="*/ 128057 h 128057"/>
                    <a:gd name="connsiteX10" fmla="*/ 123737 w 123737"/>
                    <a:gd name="connsiteY10" fmla="*/ 54000 h 128057"/>
                    <a:gd name="connsiteX11" fmla="*/ 70663 w 123737"/>
                    <a:gd name="connsiteY11" fmla="*/ 0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737" h="128057">
                      <a:moveTo>
                        <a:pt x="70817" y="0"/>
                      </a:moveTo>
                      <a:cubicBezTo>
                        <a:pt x="54617" y="0"/>
                        <a:pt x="40731" y="5554"/>
                        <a:pt x="30549" y="14040"/>
                      </a:cubicBezTo>
                      <a:cubicBezTo>
                        <a:pt x="25611" y="4783"/>
                        <a:pt x="11571" y="0"/>
                        <a:pt x="0" y="0"/>
                      </a:cubicBezTo>
                      <a:lnTo>
                        <a:pt x="0" y="128057"/>
                      </a:lnTo>
                      <a:lnTo>
                        <a:pt x="38726" y="128057"/>
                      </a:lnTo>
                      <a:lnTo>
                        <a:pt x="38726" y="56777"/>
                      </a:lnTo>
                      <a:cubicBezTo>
                        <a:pt x="38726" y="42737"/>
                        <a:pt x="47674" y="32709"/>
                        <a:pt x="62177" y="32709"/>
                      </a:cubicBezTo>
                      <a:cubicBezTo>
                        <a:pt x="76680" y="32709"/>
                        <a:pt x="85011" y="42737"/>
                        <a:pt x="85011" y="56777"/>
                      </a:cubicBezTo>
                      <a:lnTo>
                        <a:pt x="85011" y="128057"/>
                      </a:lnTo>
                      <a:lnTo>
                        <a:pt x="123737" y="128057"/>
                      </a:lnTo>
                      <a:lnTo>
                        <a:pt x="123737" y="54000"/>
                      </a:lnTo>
                      <a:cubicBezTo>
                        <a:pt x="123737" y="21291"/>
                        <a:pt x="102446" y="0"/>
                        <a:pt x="70663" y="0"/>
                      </a:cubicBezTo>
                      <a:close/>
                    </a:path>
                  </a:pathLst>
                </a:custGeom>
                <a:solidFill>
                  <a:srgbClr val="010101"/>
                </a:solidFill>
                <a:ln w="0" cap="flat">
                  <a:noFill/>
                  <a:prstDash val="solid"/>
                  <a:miter/>
                </a:ln>
              </p:spPr>
              <p:txBody>
                <a:bodyPr rtlCol="0" anchor="ctr"/>
                <a:lstStyle/>
                <a:p>
                  <a:endParaRPr lang="fr-FR"/>
                </a:p>
              </p:txBody>
            </p:sp>
          </p:grpSp>
          <p:sp>
            <p:nvSpPr>
              <p:cNvPr id="75" name="Forme libre : forme 74">
                <a:extLst>
                  <a:ext uri="{FF2B5EF4-FFF2-40B4-BE49-F238E27FC236}">
                    <a16:creationId xmlns:a16="http://schemas.microsoft.com/office/drawing/2014/main" id="{54AF22CC-3D19-0FFA-2249-48BDC9D5B4E0}"/>
                  </a:ext>
                </a:extLst>
              </p:cNvPr>
              <p:cNvSpPr/>
              <p:nvPr/>
            </p:nvSpPr>
            <p:spPr>
              <a:xfrm>
                <a:off x="9456094" y="402043"/>
                <a:ext cx="44588" cy="44588"/>
              </a:xfrm>
              <a:custGeom>
                <a:avLst/>
                <a:gdLst>
                  <a:gd name="connsiteX0" fmla="*/ 22217 w 44588"/>
                  <a:gd name="connsiteY0" fmla="*/ 44589 h 44588"/>
                  <a:gd name="connsiteX1" fmla="*/ 44589 w 44588"/>
                  <a:gd name="connsiteY1" fmla="*/ 22371 h 44588"/>
                  <a:gd name="connsiteX2" fmla="*/ 22217 w 44588"/>
                  <a:gd name="connsiteY2" fmla="*/ 0 h 44588"/>
                  <a:gd name="connsiteX3" fmla="*/ 0 w 44588"/>
                  <a:gd name="connsiteY3" fmla="*/ 22371 h 44588"/>
                  <a:gd name="connsiteX4" fmla="*/ 22217 w 44588"/>
                  <a:gd name="connsiteY4" fmla="*/ 44589 h 4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8" h="44588">
                    <a:moveTo>
                      <a:pt x="22217" y="44589"/>
                    </a:moveTo>
                    <a:cubicBezTo>
                      <a:pt x="34560" y="44589"/>
                      <a:pt x="44589" y="34714"/>
                      <a:pt x="44589" y="22371"/>
                    </a:cubicBezTo>
                    <a:cubicBezTo>
                      <a:pt x="44589" y="10029"/>
                      <a:pt x="34560" y="0"/>
                      <a:pt x="22217" y="0"/>
                    </a:cubicBezTo>
                    <a:cubicBezTo>
                      <a:pt x="9874" y="0"/>
                      <a:pt x="0" y="10029"/>
                      <a:pt x="0" y="22371"/>
                    </a:cubicBezTo>
                    <a:cubicBezTo>
                      <a:pt x="0" y="34714"/>
                      <a:pt x="9874" y="44589"/>
                      <a:pt x="22217" y="44589"/>
                    </a:cubicBezTo>
                    <a:close/>
                  </a:path>
                </a:pathLst>
              </a:custGeom>
              <a:solidFill>
                <a:srgbClr val="010101"/>
              </a:solidFill>
              <a:ln w="0"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3242021259"/>
      </p:ext>
    </p:extLst>
  </p:cSld>
  <p:clrMapOvr>
    <a:masterClrMapping/>
  </p:clrMapOvr>
  <p:extLst>
    <p:ext uri="{DCECCB84-F9BA-43D5-87BE-67443E8EF086}">
      <p15:sldGuideLst xmlns:p15="http://schemas.microsoft.com/office/powerpoint/2012/main">
        <p15:guide id="1" orient="horz" pos="142" userDrawn="1">
          <p15:clr>
            <a:srgbClr val="FBAE40"/>
          </p15:clr>
        </p15:guide>
        <p15:guide id="2" orient="horz" pos="4020" userDrawn="1">
          <p15:clr>
            <a:srgbClr val="FBAE40"/>
          </p15:clr>
        </p15:guide>
        <p15:guide id="3" pos="302" userDrawn="1">
          <p15:clr>
            <a:srgbClr val="FBAE40"/>
          </p15:clr>
        </p15:guide>
        <p15:guide id="4" orient="horz" pos="754" userDrawn="1">
          <p15:clr>
            <a:srgbClr val="FBAE40"/>
          </p15:clr>
        </p15:guide>
        <p15:guide id="5" pos="66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UV 3">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A312716-2AA4-39BA-25B2-6323B7400C02}"/>
              </a:ext>
            </a:extLst>
          </p:cNvPr>
          <p:cNvSpPr/>
          <p:nvPr userDrawn="1"/>
        </p:nvSpPr>
        <p:spPr>
          <a:xfrm>
            <a:off x="469754" y="1213204"/>
            <a:ext cx="11709583" cy="516854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8BC8377-7FF9-6E63-CEB9-0864670E10BC}"/>
              </a:ext>
            </a:extLst>
          </p:cNvPr>
          <p:cNvSpPr>
            <a:spLocks noGrp="1"/>
          </p:cNvSpPr>
          <p:nvPr>
            <p:ph type="ctrTitle" hasCustomPrompt="1"/>
          </p:nvPr>
        </p:nvSpPr>
        <p:spPr>
          <a:xfrm>
            <a:off x="1163636" y="1851370"/>
            <a:ext cx="6480000" cy="1923604"/>
          </a:xfrm>
          <a:prstGeom prst="rect">
            <a:avLst/>
          </a:prstGeom>
        </p:spPr>
        <p:txBody>
          <a:bodyPr wrap="square" lIns="0" tIns="0" rIns="0" bIns="0" anchor="t" anchorCtr="0">
            <a:spAutoFit/>
          </a:bodyPr>
          <a:lstStyle>
            <a:lvl1pPr algn="l">
              <a:lnSpc>
                <a:spcPts val="5000"/>
              </a:lnSpc>
              <a:defRPr sz="5000" b="1" cap="none" baseline="0">
                <a:solidFill>
                  <a:schemeClr val="bg1"/>
                </a:solidFill>
                <a:latin typeface="+mn-lt"/>
              </a:defRPr>
            </a:lvl1pPr>
          </a:lstStyle>
          <a:p>
            <a:r>
              <a:rPr lang="fr-FR"/>
              <a:t>Titre de </a:t>
            </a:r>
            <a:br>
              <a:rPr lang="fr-FR"/>
            </a:br>
            <a:r>
              <a:rPr lang="fr-FR"/>
              <a:t>la présentation</a:t>
            </a:r>
            <a:br>
              <a:rPr lang="fr-FR"/>
            </a:br>
            <a:r>
              <a:rPr lang="fr-FR"/>
              <a:t>sur 2 ou 3 lignes</a:t>
            </a:r>
          </a:p>
        </p:txBody>
      </p:sp>
      <p:pic>
        <p:nvPicPr>
          <p:cNvPr id="10" name="Image 9" descr="Une image contenant silhouette, Graphique, graphisme, capture d’écran&#10;&#10;Description générée automatiquement">
            <a:extLst>
              <a:ext uri="{FF2B5EF4-FFF2-40B4-BE49-F238E27FC236}">
                <a16:creationId xmlns:a16="http://schemas.microsoft.com/office/drawing/2014/main" id="{D12845B5-91BF-588D-AE52-E0D1032F0E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35" y="234901"/>
            <a:ext cx="821090" cy="720000"/>
          </a:xfrm>
          <a:prstGeom prst="rect">
            <a:avLst/>
          </a:prstGeom>
        </p:spPr>
      </p:pic>
      <p:sp>
        <p:nvSpPr>
          <p:cNvPr id="5" name="Espace réservé du texte 10">
            <a:extLst>
              <a:ext uri="{FF2B5EF4-FFF2-40B4-BE49-F238E27FC236}">
                <a16:creationId xmlns:a16="http://schemas.microsoft.com/office/drawing/2014/main" id="{5B784CA9-CCBA-4638-B783-0F6CB8104F83}"/>
              </a:ext>
            </a:extLst>
          </p:cNvPr>
          <p:cNvSpPr>
            <a:spLocks noGrp="1"/>
          </p:cNvSpPr>
          <p:nvPr>
            <p:ph type="body" sz="quarter" idx="10" hasCustomPrompt="1"/>
          </p:nvPr>
        </p:nvSpPr>
        <p:spPr>
          <a:xfrm>
            <a:off x="1163636" y="3751931"/>
            <a:ext cx="6480000" cy="359073"/>
          </a:xfrm>
        </p:spPr>
        <p:txBody>
          <a:bodyPr wrap="square">
            <a:spAutoFit/>
          </a:bodyPr>
          <a:lstStyle>
            <a:lvl1pPr>
              <a:lnSpc>
                <a:spcPts val="2800"/>
              </a:lnSpc>
              <a:defRPr sz="2800">
                <a:solidFill>
                  <a:schemeClr val="bg1"/>
                </a:solidFill>
              </a:defRPr>
            </a:lvl1pPr>
            <a:lvl2pPr>
              <a:defRPr sz="1500">
                <a:solidFill>
                  <a:schemeClr val="tx1"/>
                </a:solidFill>
                <a:latin typeface="Outfit Medium" pitchFamily="2" charset="0"/>
              </a:defRPr>
            </a:lvl2pPr>
            <a:lvl3pPr>
              <a:defRPr sz="1500">
                <a:solidFill>
                  <a:schemeClr val="tx1"/>
                </a:solidFill>
                <a:latin typeface="Outfit Medium" pitchFamily="2" charset="0"/>
              </a:defRPr>
            </a:lvl3pPr>
            <a:lvl4pPr>
              <a:defRPr sz="1500">
                <a:solidFill>
                  <a:schemeClr val="tx1"/>
                </a:solidFill>
                <a:latin typeface="Outfit Medium" pitchFamily="2" charset="0"/>
              </a:defRPr>
            </a:lvl4pPr>
            <a:lvl5pPr>
              <a:defRPr sz="1500">
                <a:solidFill>
                  <a:schemeClr val="tx1"/>
                </a:solidFill>
                <a:latin typeface="Outfit Medium" pitchFamily="2" charset="0"/>
              </a:defRPr>
            </a:lvl5pPr>
          </a:lstStyle>
          <a:p>
            <a:pPr lvl="0"/>
            <a:r>
              <a:rPr lang="fr-FR"/>
              <a:t>Sous-titre de la présentation</a:t>
            </a:r>
          </a:p>
        </p:txBody>
      </p:sp>
      <p:sp>
        <p:nvSpPr>
          <p:cNvPr id="6" name="Rectangle 5">
            <a:extLst>
              <a:ext uri="{FF2B5EF4-FFF2-40B4-BE49-F238E27FC236}">
                <a16:creationId xmlns:a16="http://schemas.microsoft.com/office/drawing/2014/main" id="{25A3D068-6DE4-6EC2-9DED-BCC1B9503D6D}"/>
              </a:ext>
            </a:extLst>
          </p:cNvPr>
          <p:cNvSpPr/>
          <p:nvPr userDrawn="1"/>
        </p:nvSpPr>
        <p:spPr>
          <a:xfrm>
            <a:off x="1163636" y="4951557"/>
            <a:ext cx="252000" cy="9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aphique 3">
            <a:extLst>
              <a:ext uri="{FF2B5EF4-FFF2-40B4-BE49-F238E27FC236}">
                <a16:creationId xmlns:a16="http://schemas.microsoft.com/office/drawing/2014/main" id="{B604F640-B62E-B529-BF9A-FE8CBBBFE820}"/>
              </a:ext>
            </a:extLst>
          </p:cNvPr>
          <p:cNvGrpSpPr/>
          <p:nvPr/>
        </p:nvGrpSpPr>
        <p:grpSpPr>
          <a:xfrm>
            <a:off x="8061050" y="1213140"/>
            <a:ext cx="4116059" cy="5171219"/>
            <a:chOff x="8061050" y="1213140"/>
            <a:chExt cx="4116059" cy="5171219"/>
          </a:xfrm>
        </p:grpSpPr>
        <p:sp>
          <p:nvSpPr>
            <p:cNvPr id="9" name="Forme libre : forme 8">
              <a:extLst>
                <a:ext uri="{FF2B5EF4-FFF2-40B4-BE49-F238E27FC236}">
                  <a16:creationId xmlns:a16="http://schemas.microsoft.com/office/drawing/2014/main" id="{A79BD95E-2FA7-6551-FAA6-F14DA570C99B}"/>
                </a:ext>
              </a:extLst>
            </p:cNvPr>
            <p:cNvSpPr/>
            <p:nvPr/>
          </p:nvSpPr>
          <p:spPr>
            <a:xfrm>
              <a:off x="12138663" y="6343113"/>
              <a:ext cx="38382" cy="41183"/>
            </a:xfrm>
            <a:custGeom>
              <a:avLst/>
              <a:gdLst>
                <a:gd name="connsiteX0" fmla="*/ 38382 w 38382"/>
                <a:gd name="connsiteY0" fmla="*/ 0 h 41183"/>
                <a:gd name="connsiteX1" fmla="*/ 0 w 38382"/>
                <a:gd name="connsiteY1" fmla="*/ 41183 h 41183"/>
                <a:gd name="connsiteX2" fmla="*/ 38382 w 38382"/>
                <a:gd name="connsiteY2" fmla="*/ 41183 h 41183"/>
                <a:gd name="connsiteX3" fmla="*/ 38382 w 38382"/>
                <a:gd name="connsiteY3" fmla="*/ 0 h 41183"/>
              </a:gdLst>
              <a:ahLst/>
              <a:cxnLst>
                <a:cxn ang="0">
                  <a:pos x="connsiteX0" y="connsiteY0"/>
                </a:cxn>
                <a:cxn ang="0">
                  <a:pos x="connsiteX1" y="connsiteY1"/>
                </a:cxn>
                <a:cxn ang="0">
                  <a:pos x="connsiteX2" y="connsiteY2"/>
                </a:cxn>
                <a:cxn ang="0">
                  <a:pos x="connsiteX3" y="connsiteY3"/>
                </a:cxn>
              </a:cxnLst>
              <a:rect l="l" t="t" r="r" b="b"/>
              <a:pathLst>
                <a:path w="38382" h="41183">
                  <a:moveTo>
                    <a:pt x="38382" y="0"/>
                  </a:moveTo>
                  <a:cubicBezTo>
                    <a:pt x="25716" y="13812"/>
                    <a:pt x="12922" y="27561"/>
                    <a:pt x="0" y="41183"/>
                  </a:cubicBezTo>
                  <a:lnTo>
                    <a:pt x="38382" y="41183"/>
                  </a:lnTo>
                  <a:lnTo>
                    <a:pt x="38382" y="0"/>
                  </a:lnTo>
                  <a:close/>
                </a:path>
              </a:pathLst>
            </a:custGeom>
            <a:solidFill>
              <a:srgbClr val="E5183E"/>
            </a:solidFill>
            <a:ln w="0"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53085F45-BD2A-6687-CD97-0004D063C79A}"/>
                </a:ext>
              </a:extLst>
            </p:cNvPr>
            <p:cNvSpPr/>
            <p:nvPr/>
          </p:nvSpPr>
          <p:spPr>
            <a:xfrm>
              <a:off x="11795451" y="1213204"/>
              <a:ext cx="381594" cy="358997"/>
            </a:xfrm>
            <a:custGeom>
              <a:avLst/>
              <a:gdLst>
                <a:gd name="connsiteX0" fmla="*/ 381594 w 381594"/>
                <a:gd name="connsiteY0" fmla="*/ 358934 h 358997"/>
                <a:gd name="connsiteX1" fmla="*/ 381594 w 381594"/>
                <a:gd name="connsiteY1" fmla="*/ 0 h 358997"/>
                <a:gd name="connsiteX2" fmla="*/ 0 w 381594"/>
                <a:gd name="connsiteY2" fmla="*/ 0 h 358997"/>
                <a:gd name="connsiteX3" fmla="*/ 276123 w 381594"/>
                <a:gd name="connsiteY3" fmla="*/ 248879 h 358997"/>
                <a:gd name="connsiteX4" fmla="*/ 381530 w 381594"/>
                <a:gd name="connsiteY4" fmla="*/ 358998 h 35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94" h="358997">
                  <a:moveTo>
                    <a:pt x="381594" y="358934"/>
                  </a:moveTo>
                  <a:lnTo>
                    <a:pt x="381594" y="0"/>
                  </a:lnTo>
                  <a:lnTo>
                    <a:pt x="0" y="0"/>
                  </a:lnTo>
                  <a:cubicBezTo>
                    <a:pt x="95287" y="77274"/>
                    <a:pt x="187455" y="160212"/>
                    <a:pt x="276123" y="248879"/>
                  </a:cubicBezTo>
                  <a:cubicBezTo>
                    <a:pt x="312213" y="284970"/>
                    <a:pt x="347349" y="321697"/>
                    <a:pt x="381530" y="358998"/>
                  </a:cubicBezTo>
                  <a:close/>
                </a:path>
              </a:pathLst>
            </a:custGeom>
            <a:solidFill>
              <a:schemeClr val="accent6"/>
            </a:solidFill>
            <a:ln w="0"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6C7098EE-1576-1CC7-8DB0-4C1266328AA5}"/>
                </a:ext>
              </a:extLst>
            </p:cNvPr>
            <p:cNvSpPr/>
            <p:nvPr/>
          </p:nvSpPr>
          <p:spPr>
            <a:xfrm>
              <a:off x="11372611" y="5426332"/>
              <a:ext cx="804434" cy="958026"/>
            </a:xfrm>
            <a:custGeom>
              <a:avLst/>
              <a:gdLst>
                <a:gd name="connsiteX0" fmla="*/ 804435 w 804434"/>
                <a:gd name="connsiteY0" fmla="*/ 0 h 958026"/>
                <a:gd name="connsiteX1" fmla="*/ 315078 w 804434"/>
                <a:gd name="connsiteY1" fmla="*/ 642949 h 958026"/>
                <a:gd name="connsiteX2" fmla="*/ 0 w 804434"/>
                <a:gd name="connsiteY2" fmla="*/ 958027 h 958026"/>
                <a:gd name="connsiteX3" fmla="*/ 765988 w 804434"/>
                <a:gd name="connsiteY3" fmla="*/ 958027 h 958026"/>
                <a:gd name="connsiteX4" fmla="*/ 804371 w 804434"/>
                <a:gd name="connsiteY4" fmla="*/ 916844 h 958026"/>
                <a:gd name="connsiteX5" fmla="*/ 804371 w 804434"/>
                <a:gd name="connsiteY5" fmla="*/ 63 h 95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434" h="958026">
                  <a:moveTo>
                    <a:pt x="804435" y="0"/>
                  </a:moveTo>
                  <a:cubicBezTo>
                    <a:pt x="674266" y="230229"/>
                    <a:pt x="511190" y="446837"/>
                    <a:pt x="315078" y="642949"/>
                  </a:cubicBezTo>
                  <a:lnTo>
                    <a:pt x="0" y="958027"/>
                  </a:lnTo>
                  <a:lnTo>
                    <a:pt x="765988" y="958027"/>
                  </a:lnTo>
                  <a:cubicBezTo>
                    <a:pt x="778910" y="944405"/>
                    <a:pt x="791704" y="930656"/>
                    <a:pt x="804371" y="916844"/>
                  </a:cubicBezTo>
                  <a:lnTo>
                    <a:pt x="804371" y="63"/>
                  </a:lnTo>
                  <a:close/>
                </a:path>
              </a:pathLst>
            </a:custGeom>
            <a:solidFill>
              <a:schemeClr val="accent5"/>
            </a:solidFill>
            <a:ln w="0"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10949663-B36D-7548-641B-3CB7B05A0B42}"/>
                </a:ext>
              </a:extLst>
            </p:cNvPr>
            <p:cNvSpPr/>
            <p:nvPr/>
          </p:nvSpPr>
          <p:spPr>
            <a:xfrm>
              <a:off x="8061050" y="1213204"/>
              <a:ext cx="335700" cy="170141"/>
            </a:xfrm>
            <a:custGeom>
              <a:avLst/>
              <a:gdLst>
                <a:gd name="connsiteX0" fmla="*/ 0 w 335700"/>
                <a:gd name="connsiteY0" fmla="*/ 0 h 170141"/>
                <a:gd name="connsiteX1" fmla="*/ 0 w 335700"/>
                <a:gd name="connsiteY1" fmla="*/ 170142 h 170141"/>
                <a:gd name="connsiteX2" fmla="*/ 335701 w 335700"/>
                <a:gd name="connsiteY2" fmla="*/ 0 h 170141"/>
                <a:gd name="connsiteX3" fmla="*/ 0 w 335700"/>
                <a:gd name="connsiteY3" fmla="*/ 0 h 170141"/>
              </a:gdLst>
              <a:ahLst/>
              <a:cxnLst>
                <a:cxn ang="0">
                  <a:pos x="connsiteX0" y="connsiteY0"/>
                </a:cxn>
                <a:cxn ang="0">
                  <a:pos x="connsiteX1" y="connsiteY1"/>
                </a:cxn>
                <a:cxn ang="0">
                  <a:pos x="connsiteX2" y="connsiteY2"/>
                </a:cxn>
                <a:cxn ang="0">
                  <a:pos x="connsiteX3" y="connsiteY3"/>
                </a:cxn>
              </a:cxnLst>
              <a:rect l="l" t="t" r="r" b="b"/>
              <a:pathLst>
                <a:path w="335700" h="170141">
                  <a:moveTo>
                    <a:pt x="0" y="0"/>
                  </a:moveTo>
                  <a:lnTo>
                    <a:pt x="0" y="170142"/>
                  </a:lnTo>
                  <a:cubicBezTo>
                    <a:pt x="108972" y="105917"/>
                    <a:pt x="221127" y="49203"/>
                    <a:pt x="335701" y="0"/>
                  </a:cubicBezTo>
                  <a:lnTo>
                    <a:pt x="0" y="0"/>
                  </a:lnTo>
                  <a:close/>
                </a:path>
              </a:pathLst>
            </a:custGeom>
            <a:solidFill>
              <a:schemeClr val="accent5"/>
            </a:solidFill>
            <a:ln w="0"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E191DC40-7CC7-9591-9E84-3EE86DB2BB01}"/>
                </a:ext>
              </a:extLst>
            </p:cNvPr>
            <p:cNvSpPr/>
            <p:nvPr/>
          </p:nvSpPr>
          <p:spPr>
            <a:xfrm>
              <a:off x="10755377" y="1213140"/>
              <a:ext cx="1421732" cy="1275777"/>
            </a:xfrm>
            <a:custGeom>
              <a:avLst/>
              <a:gdLst>
                <a:gd name="connsiteX0" fmla="*/ 1421668 w 1421732"/>
                <a:gd name="connsiteY0" fmla="*/ 1275778 h 1275777"/>
                <a:gd name="connsiteX1" fmla="*/ 1421668 w 1421732"/>
                <a:gd name="connsiteY1" fmla="*/ 358998 h 1275777"/>
                <a:gd name="connsiteX2" fmla="*/ 1316261 w 1421732"/>
                <a:gd name="connsiteY2" fmla="*/ 248880 h 1275777"/>
                <a:gd name="connsiteX3" fmla="*/ 1040138 w 1421732"/>
                <a:gd name="connsiteY3" fmla="*/ 0 h 1275777"/>
                <a:gd name="connsiteX4" fmla="*/ 0 w 1421732"/>
                <a:gd name="connsiteY4" fmla="*/ 0 h 1275777"/>
                <a:gd name="connsiteX5" fmla="*/ 932375 w 1421732"/>
                <a:gd name="connsiteY5" fmla="*/ 632765 h 1275777"/>
                <a:gd name="connsiteX6" fmla="*/ 1421732 w 1421732"/>
                <a:gd name="connsiteY6" fmla="*/ 1275714 h 127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732" h="1275777">
                  <a:moveTo>
                    <a:pt x="1421668" y="1275778"/>
                  </a:moveTo>
                  <a:lnTo>
                    <a:pt x="1421668" y="358998"/>
                  </a:lnTo>
                  <a:cubicBezTo>
                    <a:pt x="1387424" y="321761"/>
                    <a:pt x="1352351" y="285034"/>
                    <a:pt x="1316261" y="248880"/>
                  </a:cubicBezTo>
                  <a:cubicBezTo>
                    <a:pt x="1227593" y="160212"/>
                    <a:pt x="1135425" y="77274"/>
                    <a:pt x="1040138" y="0"/>
                  </a:cubicBezTo>
                  <a:lnTo>
                    <a:pt x="0" y="0"/>
                  </a:lnTo>
                  <a:cubicBezTo>
                    <a:pt x="338629" y="145381"/>
                    <a:pt x="655871" y="356261"/>
                    <a:pt x="932375" y="632765"/>
                  </a:cubicBezTo>
                  <a:cubicBezTo>
                    <a:pt x="1128487" y="828877"/>
                    <a:pt x="1291564" y="1045485"/>
                    <a:pt x="1421732" y="1275714"/>
                  </a:cubicBezTo>
                  <a:close/>
                </a:path>
              </a:pathLst>
            </a:custGeom>
            <a:solidFill>
              <a:schemeClr val="accent5"/>
            </a:solidFill>
            <a:ln w="0"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96340093-9D40-2D60-EBAE-06BD6F1371E2}"/>
                </a:ext>
              </a:extLst>
            </p:cNvPr>
            <p:cNvSpPr/>
            <p:nvPr/>
          </p:nvSpPr>
          <p:spPr>
            <a:xfrm>
              <a:off x="8061050" y="1213204"/>
              <a:ext cx="4116059" cy="5171092"/>
            </a:xfrm>
            <a:custGeom>
              <a:avLst/>
              <a:gdLst>
                <a:gd name="connsiteX0" fmla="*/ 4115996 w 4116059"/>
                <a:gd name="connsiteY0" fmla="*/ 4213129 h 5171092"/>
                <a:gd name="connsiteX1" fmla="*/ 4115996 w 4116059"/>
                <a:gd name="connsiteY1" fmla="*/ 1275714 h 5171092"/>
                <a:gd name="connsiteX2" fmla="*/ 3626639 w 4116059"/>
                <a:gd name="connsiteY2" fmla="*/ 632765 h 5171092"/>
                <a:gd name="connsiteX3" fmla="*/ 2694327 w 4116059"/>
                <a:gd name="connsiteY3" fmla="*/ 0 h 5171092"/>
                <a:gd name="connsiteX4" fmla="*/ 335701 w 4116059"/>
                <a:gd name="connsiteY4" fmla="*/ 0 h 5171092"/>
                <a:gd name="connsiteX5" fmla="*/ 0 w 4116059"/>
                <a:gd name="connsiteY5" fmla="*/ 170142 h 5171092"/>
                <a:gd name="connsiteX6" fmla="*/ 0 w 4116059"/>
                <a:gd name="connsiteY6" fmla="*/ 827477 h 5171092"/>
                <a:gd name="connsiteX7" fmla="*/ 3242753 w 4116059"/>
                <a:gd name="connsiteY7" fmla="*/ 1016714 h 5171092"/>
                <a:gd name="connsiteX8" fmla="*/ 3958393 w 4116059"/>
                <a:gd name="connsiteY8" fmla="*/ 2744422 h 5171092"/>
                <a:gd name="connsiteX9" fmla="*/ 3242753 w 4116059"/>
                <a:gd name="connsiteY9" fmla="*/ 4472129 h 5171092"/>
                <a:gd name="connsiteX10" fmla="*/ 2543790 w 4116059"/>
                <a:gd name="connsiteY10" fmla="*/ 5171092 h 5171092"/>
                <a:gd name="connsiteX11" fmla="*/ 3311625 w 4116059"/>
                <a:gd name="connsiteY11" fmla="*/ 5171092 h 5171092"/>
                <a:gd name="connsiteX12" fmla="*/ 3626703 w 4116059"/>
                <a:gd name="connsiteY12" fmla="*/ 4856015 h 5171092"/>
                <a:gd name="connsiteX13" fmla="*/ 4116059 w 4116059"/>
                <a:gd name="connsiteY13" fmla="*/ 4213066 h 517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6059" h="5171092">
                  <a:moveTo>
                    <a:pt x="4115996" y="4213129"/>
                  </a:moveTo>
                  <a:lnTo>
                    <a:pt x="4115996" y="1275714"/>
                  </a:lnTo>
                  <a:cubicBezTo>
                    <a:pt x="3985827" y="1045485"/>
                    <a:pt x="3822751" y="828877"/>
                    <a:pt x="3626639" y="632765"/>
                  </a:cubicBezTo>
                  <a:cubicBezTo>
                    <a:pt x="3350198" y="356261"/>
                    <a:pt x="3032956" y="145381"/>
                    <a:pt x="2694327" y="0"/>
                  </a:cubicBezTo>
                  <a:lnTo>
                    <a:pt x="335701" y="0"/>
                  </a:lnTo>
                  <a:cubicBezTo>
                    <a:pt x="221127" y="49203"/>
                    <a:pt x="108972" y="105917"/>
                    <a:pt x="0" y="170142"/>
                  </a:cubicBezTo>
                  <a:lnTo>
                    <a:pt x="0" y="827477"/>
                  </a:lnTo>
                  <a:cubicBezTo>
                    <a:pt x="959045" y="67598"/>
                    <a:pt x="2356526" y="130550"/>
                    <a:pt x="3242753" y="1016714"/>
                  </a:cubicBezTo>
                  <a:cubicBezTo>
                    <a:pt x="3719826" y="1493786"/>
                    <a:pt x="3958393" y="2119104"/>
                    <a:pt x="3958393" y="2744422"/>
                  </a:cubicBezTo>
                  <a:cubicBezTo>
                    <a:pt x="3958393" y="3369740"/>
                    <a:pt x="3719826" y="3994993"/>
                    <a:pt x="3242753" y="4472129"/>
                  </a:cubicBezTo>
                  <a:lnTo>
                    <a:pt x="2543790" y="5171092"/>
                  </a:lnTo>
                  <a:lnTo>
                    <a:pt x="3311625" y="5171092"/>
                  </a:lnTo>
                  <a:lnTo>
                    <a:pt x="3626703" y="4856015"/>
                  </a:lnTo>
                  <a:cubicBezTo>
                    <a:pt x="3822814" y="4659903"/>
                    <a:pt x="3985891" y="4443295"/>
                    <a:pt x="4116059" y="4213066"/>
                  </a:cubicBezTo>
                  <a:close/>
                </a:path>
              </a:pathLst>
            </a:custGeom>
            <a:solidFill>
              <a:schemeClr val="accent6"/>
            </a:solidFill>
            <a:ln w="0"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259D0686-0E35-90C2-ECFC-4944CA936C18}"/>
                </a:ext>
              </a:extLst>
            </p:cNvPr>
            <p:cNvSpPr/>
            <p:nvPr/>
          </p:nvSpPr>
          <p:spPr>
            <a:xfrm>
              <a:off x="8061050" y="1514411"/>
              <a:ext cx="3958393" cy="4869884"/>
            </a:xfrm>
            <a:custGeom>
              <a:avLst/>
              <a:gdLst>
                <a:gd name="connsiteX0" fmla="*/ 3958393 w 3958393"/>
                <a:gd name="connsiteY0" fmla="*/ 2443214 h 4869884"/>
                <a:gd name="connsiteX1" fmla="*/ 3242753 w 3958393"/>
                <a:gd name="connsiteY1" fmla="*/ 715507 h 4869884"/>
                <a:gd name="connsiteX2" fmla="*/ 0 w 3958393"/>
                <a:gd name="connsiteY2" fmla="*/ 526269 h 4869884"/>
                <a:gd name="connsiteX3" fmla="*/ 0 w 3958393"/>
                <a:gd name="connsiteY3" fmla="*/ 1270744 h 4869884"/>
                <a:gd name="connsiteX4" fmla="*/ 171288 w 3958393"/>
                <a:gd name="connsiteY4" fmla="*/ 1099456 h 4869884"/>
                <a:gd name="connsiteX5" fmla="*/ 2858804 w 3958393"/>
                <a:gd name="connsiteY5" fmla="*/ 1099456 h 4869884"/>
                <a:gd name="connsiteX6" fmla="*/ 3415378 w 3958393"/>
                <a:gd name="connsiteY6" fmla="*/ 2443214 h 4869884"/>
                <a:gd name="connsiteX7" fmla="*/ 2858804 w 3958393"/>
                <a:gd name="connsiteY7" fmla="*/ 3786973 h 4869884"/>
                <a:gd name="connsiteX8" fmla="*/ 1775892 w 3958393"/>
                <a:gd name="connsiteY8" fmla="*/ 4869885 h 4869884"/>
                <a:gd name="connsiteX9" fmla="*/ 2543790 w 3958393"/>
                <a:gd name="connsiteY9" fmla="*/ 4869885 h 4869884"/>
                <a:gd name="connsiteX10" fmla="*/ 3242753 w 3958393"/>
                <a:gd name="connsiteY10" fmla="*/ 4170922 h 4869884"/>
                <a:gd name="connsiteX11" fmla="*/ 3958393 w 3958393"/>
                <a:gd name="connsiteY11" fmla="*/ 2443214 h 486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58393" h="4869884">
                  <a:moveTo>
                    <a:pt x="3958393" y="2443214"/>
                  </a:moveTo>
                  <a:cubicBezTo>
                    <a:pt x="3958393" y="1817897"/>
                    <a:pt x="3719826" y="1192579"/>
                    <a:pt x="3242753" y="715507"/>
                  </a:cubicBezTo>
                  <a:cubicBezTo>
                    <a:pt x="2356526" y="-170657"/>
                    <a:pt x="959045" y="-233609"/>
                    <a:pt x="0" y="526269"/>
                  </a:cubicBezTo>
                  <a:lnTo>
                    <a:pt x="0" y="1270744"/>
                  </a:lnTo>
                  <a:lnTo>
                    <a:pt x="171288" y="1099456"/>
                  </a:lnTo>
                  <a:cubicBezTo>
                    <a:pt x="913407" y="357337"/>
                    <a:pt x="2116685" y="357337"/>
                    <a:pt x="2858804" y="1099456"/>
                  </a:cubicBezTo>
                  <a:cubicBezTo>
                    <a:pt x="3229896" y="1470547"/>
                    <a:pt x="3415378" y="1956913"/>
                    <a:pt x="3415378" y="2443214"/>
                  </a:cubicBezTo>
                  <a:cubicBezTo>
                    <a:pt x="3415378" y="2929516"/>
                    <a:pt x="3229832" y="3415881"/>
                    <a:pt x="2858804" y="3786973"/>
                  </a:cubicBezTo>
                  <a:lnTo>
                    <a:pt x="1775892" y="4869885"/>
                  </a:lnTo>
                  <a:lnTo>
                    <a:pt x="2543790" y="4869885"/>
                  </a:lnTo>
                  <a:lnTo>
                    <a:pt x="3242753" y="4170922"/>
                  </a:lnTo>
                  <a:cubicBezTo>
                    <a:pt x="3719826" y="3693786"/>
                    <a:pt x="3958393" y="3068532"/>
                    <a:pt x="3958393" y="2443214"/>
                  </a:cubicBezTo>
                  <a:close/>
                </a:path>
              </a:pathLst>
            </a:custGeom>
            <a:solidFill>
              <a:schemeClr val="accent5"/>
            </a:solidFill>
            <a:ln w="0"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C878C15-352C-066C-E461-7711BF2B7F38}"/>
                </a:ext>
              </a:extLst>
            </p:cNvPr>
            <p:cNvSpPr/>
            <p:nvPr/>
          </p:nvSpPr>
          <p:spPr>
            <a:xfrm>
              <a:off x="8061050" y="2057277"/>
              <a:ext cx="3415377" cy="4327018"/>
            </a:xfrm>
            <a:custGeom>
              <a:avLst/>
              <a:gdLst>
                <a:gd name="connsiteX0" fmla="*/ 3415378 w 3415377"/>
                <a:gd name="connsiteY0" fmla="*/ 1900348 h 4327018"/>
                <a:gd name="connsiteX1" fmla="*/ 2858804 w 3415377"/>
                <a:gd name="connsiteY1" fmla="*/ 556589 h 4327018"/>
                <a:gd name="connsiteX2" fmla="*/ 171288 w 3415377"/>
                <a:gd name="connsiteY2" fmla="*/ 556589 h 4327018"/>
                <a:gd name="connsiteX3" fmla="*/ 0 w 3415377"/>
                <a:gd name="connsiteY3" fmla="*/ 727877 h 4327018"/>
                <a:gd name="connsiteX4" fmla="*/ 0 w 3415377"/>
                <a:gd name="connsiteY4" fmla="*/ 1495712 h 4327018"/>
                <a:gd name="connsiteX5" fmla="*/ 555173 w 3415377"/>
                <a:gd name="connsiteY5" fmla="*/ 940539 h 4327018"/>
                <a:gd name="connsiteX6" fmla="*/ 2474855 w 3415377"/>
                <a:gd name="connsiteY6" fmla="*/ 940539 h 4327018"/>
                <a:gd name="connsiteX7" fmla="*/ 2872426 w 3415377"/>
                <a:gd name="connsiteY7" fmla="*/ 1900348 h 4327018"/>
                <a:gd name="connsiteX8" fmla="*/ 2474855 w 3415377"/>
                <a:gd name="connsiteY8" fmla="*/ 2860157 h 4327018"/>
                <a:gd name="connsiteX9" fmla="*/ 1007994 w 3415377"/>
                <a:gd name="connsiteY9" fmla="*/ 4327019 h 4327018"/>
                <a:gd name="connsiteX10" fmla="*/ 1775828 w 3415377"/>
                <a:gd name="connsiteY10" fmla="*/ 4327019 h 4327018"/>
                <a:gd name="connsiteX11" fmla="*/ 2858741 w 3415377"/>
                <a:gd name="connsiteY11" fmla="*/ 3244106 h 4327018"/>
                <a:gd name="connsiteX12" fmla="*/ 3415314 w 3415377"/>
                <a:gd name="connsiteY12" fmla="*/ 1900348 h 432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5377" h="4327018">
                  <a:moveTo>
                    <a:pt x="3415378" y="1900348"/>
                  </a:moveTo>
                  <a:cubicBezTo>
                    <a:pt x="3415378" y="1413982"/>
                    <a:pt x="3229832" y="927681"/>
                    <a:pt x="2858804" y="556589"/>
                  </a:cubicBezTo>
                  <a:cubicBezTo>
                    <a:pt x="2116685" y="-185530"/>
                    <a:pt x="913407" y="-185530"/>
                    <a:pt x="171288" y="556589"/>
                  </a:cubicBezTo>
                  <a:lnTo>
                    <a:pt x="0" y="727877"/>
                  </a:lnTo>
                  <a:lnTo>
                    <a:pt x="0" y="1495712"/>
                  </a:lnTo>
                  <a:lnTo>
                    <a:pt x="555173" y="940539"/>
                  </a:lnTo>
                  <a:cubicBezTo>
                    <a:pt x="1085267" y="410444"/>
                    <a:pt x="1944761" y="410444"/>
                    <a:pt x="2474855" y="940539"/>
                  </a:cubicBezTo>
                  <a:cubicBezTo>
                    <a:pt x="2739902" y="1205586"/>
                    <a:pt x="2872426" y="1552999"/>
                    <a:pt x="2872426" y="1900348"/>
                  </a:cubicBezTo>
                  <a:cubicBezTo>
                    <a:pt x="2872426" y="2247697"/>
                    <a:pt x="2739902" y="2595110"/>
                    <a:pt x="2474855" y="2860157"/>
                  </a:cubicBezTo>
                  <a:lnTo>
                    <a:pt x="1007994" y="4327019"/>
                  </a:lnTo>
                  <a:lnTo>
                    <a:pt x="1775828" y="4327019"/>
                  </a:lnTo>
                  <a:lnTo>
                    <a:pt x="2858741" y="3244106"/>
                  </a:lnTo>
                  <a:cubicBezTo>
                    <a:pt x="3229832" y="2873015"/>
                    <a:pt x="3415314" y="2386713"/>
                    <a:pt x="3415314" y="1900348"/>
                  </a:cubicBezTo>
                  <a:close/>
                </a:path>
              </a:pathLst>
            </a:custGeom>
            <a:solidFill>
              <a:schemeClr val="accent6"/>
            </a:solidFill>
            <a:ln w="0"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D4CEB372-AD03-4B61-F2CB-59F6897BC58E}"/>
                </a:ext>
              </a:extLst>
            </p:cNvPr>
            <p:cNvSpPr/>
            <p:nvPr/>
          </p:nvSpPr>
          <p:spPr>
            <a:xfrm>
              <a:off x="8061050" y="2600245"/>
              <a:ext cx="2872425" cy="3784050"/>
            </a:xfrm>
            <a:custGeom>
              <a:avLst/>
              <a:gdLst>
                <a:gd name="connsiteX0" fmla="*/ 2872426 w 2872425"/>
                <a:gd name="connsiteY0" fmla="*/ 1357380 h 3784050"/>
                <a:gd name="connsiteX1" fmla="*/ 2474855 w 2872425"/>
                <a:gd name="connsiteY1" fmla="*/ 397571 h 3784050"/>
                <a:gd name="connsiteX2" fmla="*/ 555173 w 2872425"/>
                <a:gd name="connsiteY2" fmla="*/ 397571 h 3784050"/>
                <a:gd name="connsiteX3" fmla="*/ 0 w 2872425"/>
                <a:gd name="connsiteY3" fmla="*/ 952744 h 3784050"/>
                <a:gd name="connsiteX4" fmla="*/ 0 w 2872425"/>
                <a:gd name="connsiteY4" fmla="*/ 1720642 h 3784050"/>
                <a:gd name="connsiteX5" fmla="*/ 939122 w 2872425"/>
                <a:gd name="connsiteY5" fmla="*/ 781520 h 3784050"/>
                <a:gd name="connsiteX6" fmla="*/ 2090906 w 2872425"/>
                <a:gd name="connsiteY6" fmla="*/ 781520 h 3784050"/>
                <a:gd name="connsiteX7" fmla="*/ 2329474 w 2872425"/>
                <a:gd name="connsiteY7" fmla="*/ 1357444 h 3784050"/>
                <a:gd name="connsiteX8" fmla="*/ 2090906 w 2872425"/>
                <a:gd name="connsiteY8" fmla="*/ 1933367 h 3784050"/>
                <a:gd name="connsiteX9" fmla="*/ 266257 w 2872425"/>
                <a:gd name="connsiteY9" fmla="*/ 3757953 h 3784050"/>
                <a:gd name="connsiteX10" fmla="*/ 239141 w 2872425"/>
                <a:gd name="connsiteY10" fmla="*/ 3784051 h 3784050"/>
                <a:gd name="connsiteX11" fmla="*/ 1007994 w 2872425"/>
                <a:gd name="connsiteY11" fmla="*/ 3784051 h 3784050"/>
                <a:gd name="connsiteX12" fmla="*/ 2474855 w 2872425"/>
                <a:gd name="connsiteY12" fmla="*/ 2317189 h 3784050"/>
                <a:gd name="connsiteX13" fmla="*/ 2872426 w 2872425"/>
                <a:gd name="connsiteY13" fmla="*/ 1357380 h 37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2425" h="3784050">
                  <a:moveTo>
                    <a:pt x="2872426" y="1357380"/>
                  </a:moveTo>
                  <a:cubicBezTo>
                    <a:pt x="2872426" y="1009967"/>
                    <a:pt x="2739902" y="662554"/>
                    <a:pt x="2474855" y="397571"/>
                  </a:cubicBezTo>
                  <a:cubicBezTo>
                    <a:pt x="1944761" y="-132524"/>
                    <a:pt x="1085267" y="-132524"/>
                    <a:pt x="555173" y="397571"/>
                  </a:cubicBezTo>
                  <a:lnTo>
                    <a:pt x="0" y="952744"/>
                  </a:lnTo>
                  <a:lnTo>
                    <a:pt x="0" y="1720642"/>
                  </a:lnTo>
                  <a:lnTo>
                    <a:pt x="939122" y="781520"/>
                  </a:lnTo>
                  <a:cubicBezTo>
                    <a:pt x="1257191" y="463451"/>
                    <a:pt x="1772900" y="463451"/>
                    <a:pt x="2090906" y="781520"/>
                  </a:cubicBezTo>
                  <a:cubicBezTo>
                    <a:pt x="2249909" y="940523"/>
                    <a:pt x="2329474" y="1148983"/>
                    <a:pt x="2329474" y="1357444"/>
                  </a:cubicBezTo>
                  <a:cubicBezTo>
                    <a:pt x="2329474" y="1565904"/>
                    <a:pt x="2249973" y="1774301"/>
                    <a:pt x="2090906" y="1933367"/>
                  </a:cubicBezTo>
                  <a:lnTo>
                    <a:pt x="266257" y="3757953"/>
                  </a:lnTo>
                  <a:cubicBezTo>
                    <a:pt x="257345" y="3766865"/>
                    <a:pt x="248307" y="3775521"/>
                    <a:pt x="239141" y="3784051"/>
                  </a:cubicBezTo>
                  <a:lnTo>
                    <a:pt x="1007994" y="3784051"/>
                  </a:lnTo>
                  <a:lnTo>
                    <a:pt x="2474855" y="2317189"/>
                  </a:lnTo>
                  <a:cubicBezTo>
                    <a:pt x="2739902" y="2052142"/>
                    <a:pt x="2872426" y="1704729"/>
                    <a:pt x="2872426" y="1357380"/>
                  </a:cubicBezTo>
                  <a:close/>
                </a:path>
              </a:pathLst>
            </a:custGeom>
            <a:solidFill>
              <a:schemeClr val="accent5"/>
            </a:solidFill>
            <a:ln w="0"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B53F1DB9-0CCA-5288-26FF-44BE523087A2}"/>
                </a:ext>
              </a:extLst>
            </p:cNvPr>
            <p:cNvSpPr/>
            <p:nvPr/>
          </p:nvSpPr>
          <p:spPr>
            <a:xfrm>
              <a:off x="8061050" y="3143149"/>
              <a:ext cx="2329473" cy="3241146"/>
            </a:xfrm>
            <a:custGeom>
              <a:avLst/>
              <a:gdLst>
                <a:gd name="connsiteX0" fmla="*/ 2090906 w 2329473"/>
                <a:gd name="connsiteY0" fmla="*/ 1390400 h 3241146"/>
                <a:gd name="connsiteX1" fmla="*/ 2329474 w 2329473"/>
                <a:gd name="connsiteY1" fmla="*/ 814476 h 3241146"/>
                <a:gd name="connsiteX2" fmla="*/ 2090906 w 2329473"/>
                <a:gd name="connsiteY2" fmla="*/ 238552 h 3241146"/>
                <a:gd name="connsiteX3" fmla="*/ 939122 w 2329473"/>
                <a:gd name="connsiteY3" fmla="*/ 238552 h 3241146"/>
                <a:gd name="connsiteX4" fmla="*/ 0 w 2329473"/>
                <a:gd name="connsiteY4" fmla="*/ 1177674 h 3241146"/>
                <a:gd name="connsiteX5" fmla="*/ 0 w 2329473"/>
                <a:gd name="connsiteY5" fmla="*/ 1945509 h 3241146"/>
                <a:gd name="connsiteX6" fmla="*/ 1323071 w 2329473"/>
                <a:gd name="connsiteY6" fmla="*/ 622437 h 3241146"/>
                <a:gd name="connsiteX7" fmla="*/ 1707020 w 2329473"/>
                <a:gd name="connsiteY7" fmla="*/ 622437 h 3241146"/>
                <a:gd name="connsiteX8" fmla="*/ 1786522 w 2329473"/>
                <a:gd name="connsiteY8" fmla="*/ 814412 h 3241146"/>
                <a:gd name="connsiteX9" fmla="*/ 1707020 w 2329473"/>
                <a:gd name="connsiteY9" fmla="*/ 1006387 h 3241146"/>
                <a:gd name="connsiteX10" fmla="*/ 0 w 2329473"/>
                <a:gd name="connsiteY10" fmla="*/ 2713471 h 3241146"/>
                <a:gd name="connsiteX11" fmla="*/ 0 w 2329473"/>
                <a:gd name="connsiteY11" fmla="*/ 3241147 h 3241146"/>
                <a:gd name="connsiteX12" fmla="*/ 239141 w 2329473"/>
                <a:gd name="connsiteY12" fmla="*/ 3241147 h 3241146"/>
                <a:gd name="connsiteX13" fmla="*/ 266257 w 2329473"/>
                <a:gd name="connsiteY13" fmla="*/ 3215049 h 3241146"/>
                <a:gd name="connsiteX14" fmla="*/ 2090906 w 2329473"/>
                <a:gd name="connsiteY14" fmla="*/ 1390336 h 324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9473" h="3241146">
                  <a:moveTo>
                    <a:pt x="2090906" y="1390400"/>
                  </a:moveTo>
                  <a:cubicBezTo>
                    <a:pt x="2249909" y="1231397"/>
                    <a:pt x="2329474" y="1022936"/>
                    <a:pt x="2329474" y="814476"/>
                  </a:cubicBezTo>
                  <a:cubicBezTo>
                    <a:pt x="2329474" y="606015"/>
                    <a:pt x="2249973" y="397619"/>
                    <a:pt x="2090906" y="238552"/>
                  </a:cubicBezTo>
                  <a:cubicBezTo>
                    <a:pt x="1772837" y="-79517"/>
                    <a:pt x="1257191" y="-79517"/>
                    <a:pt x="939122" y="238552"/>
                  </a:cubicBezTo>
                  <a:lnTo>
                    <a:pt x="0" y="1177674"/>
                  </a:lnTo>
                  <a:lnTo>
                    <a:pt x="0" y="1945509"/>
                  </a:lnTo>
                  <a:lnTo>
                    <a:pt x="1323071" y="622437"/>
                  </a:lnTo>
                  <a:cubicBezTo>
                    <a:pt x="1429116" y="516393"/>
                    <a:pt x="1600976" y="516393"/>
                    <a:pt x="1707020" y="622437"/>
                  </a:cubicBezTo>
                  <a:cubicBezTo>
                    <a:pt x="1760043" y="675460"/>
                    <a:pt x="1786522" y="744904"/>
                    <a:pt x="1786522" y="814412"/>
                  </a:cubicBezTo>
                  <a:cubicBezTo>
                    <a:pt x="1786522" y="883920"/>
                    <a:pt x="1760043" y="953365"/>
                    <a:pt x="1707020" y="1006387"/>
                  </a:cubicBezTo>
                  <a:lnTo>
                    <a:pt x="0" y="2713471"/>
                  </a:lnTo>
                  <a:lnTo>
                    <a:pt x="0" y="3241147"/>
                  </a:lnTo>
                  <a:lnTo>
                    <a:pt x="239141" y="3241147"/>
                  </a:lnTo>
                  <a:cubicBezTo>
                    <a:pt x="248243" y="3232617"/>
                    <a:pt x="257345" y="3223960"/>
                    <a:pt x="266257" y="3215049"/>
                  </a:cubicBezTo>
                  <a:lnTo>
                    <a:pt x="2090906" y="1390336"/>
                  </a:lnTo>
                  <a:close/>
                </a:path>
              </a:pathLst>
            </a:custGeom>
            <a:solidFill>
              <a:schemeClr val="accent6"/>
            </a:solidFill>
            <a:ln w="0"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028EEFFC-0EEA-81A2-41D7-41182052F1B0}"/>
                </a:ext>
              </a:extLst>
            </p:cNvPr>
            <p:cNvSpPr/>
            <p:nvPr/>
          </p:nvSpPr>
          <p:spPr>
            <a:xfrm>
              <a:off x="8061050" y="3686117"/>
              <a:ext cx="1786521" cy="2170502"/>
            </a:xfrm>
            <a:custGeom>
              <a:avLst/>
              <a:gdLst>
                <a:gd name="connsiteX0" fmla="*/ 1786522 w 1786521"/>
                <a:gd name="connsiteY0" fmla="*/ 271508 h 2170502"/>
                <a:gd name="connsiteX1" fmla="*/ 1707020 w 1786521"/>
                <a:gd name="connsiteY1" fmla="*/ 79533 h 2170502"/>
                <a:gd name="connsiteX2" fmla="*/ 1323071 w 1786521"/>
                <a:gd name="connsiteY2" fmla="*/ 79533 h 2170502"/>
                <a:gd name="connsiteX3" fmla="*/ 0 w 1786521"/>
                <a:gd name="connsiteY3" fmla="*/ 1402605 h 2170502"/>
                <a:gd name="connsiteX4" fmla="*/ 0 w 1786521"/>
                <a:gd name="connsiteY4" fmla="*/ 2170503 h 2170502"/>
                <a:gd name="connsiteX5" fmla="*/ 1707020 w 1786521"/>
                <a:gd name="connsiteY5" fmla="*/ 463482 h 2170502"/>
                <a:gd name="connsiteX6" fmla="*/ 1786522 w 1786521"/>
                <a:gd name="connsiteY6" fmla="*/ 271508 h 217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521" h="2170502">
                  <a:moveTo>
                    <a:pt x="1786522" y="271508"/>
                  </a:moveTo>
                  <a:cubicBezTo>
                    <a:pt x="1786522" y="202000"/>
                    <a:pt x="1760043" y="132555"/>
                    <a:pt x="1707020" y="79533"/>
                  </a:cubicBezTo>
                  <a:cubicBezTo>
                    <a:pt x="1600976" y="-26511"/>
                    <a:pt x="1429116" y="-26511"/>
                    <a:pt x="1323071" y="79533"/>
                  </a:cubicBezTo>
                  <a:lnTo>
                    <a:pt x="0" y="1402605"/>
                  </a:lnTo>
                  <a:lnTo>
                    <a:pt x="0" y="2170503"/>
                  </a:lnTo>
                  <a:lnTo>
                    <a:pt x="1707020" y="463482"/>
                  </a:lnTo>
                  <a:cubicBezTo>
                    <a:pt x="1760043" y="410460"/>
                    <a:pt x="1786522" y="341016"/>
                    <a:pt x="1786522" y="271508"/>
                  </a:cubicBezTo>
                  <a:close/>
                </a:path>
              </a:pathLst>
            </a:custGeom>
            <a:solidFill>
              <a:schemeClr val="accent5"/>
            </a:solidFill>
            <a:ln w="0" cap="flat">
              <a:noFill/>
              <a:prstDash val="solid"/>
              <a:miter/>
            </a:ln>
          </p:spPr>
          <p:txBody>
            <a:bodyPr rtlCol="0" anchor="ctr"/>
            <a:lstStyle/>
            <a:p>
              <a:endParaRPr lang="fr-FR"/>
            </a:p>
          </p:txBody>
        </p:sp>
      </p:grpSp>
      <p:sp>
        <p:nvSpPr>
          <p:cNvPr id="26" name="Espace réservé du texte 25">
            <a:extLst>
              <a:ext uri="{FF2B5EF4-FFF2-40B4-BE49-F238E27FC236}">
                <a16:creationId xmlns:a16="http://schemas.microsoft.com/office/drawing/2014/main" id="{20DDFFF4-FBCF-EE9D-D861-6F939D8E74AE}"/>
              </a:ext>
            </a:extLst>
          </p:cNvPr>
          <p:cNvSpPr>
            <a:spLocks noGrp="1"/>
          </p:cNvSpPr>
          <p:nvPr>
            <p:ph type="body" sz="quarter" idx="11"/>
          </p:nvPr>
        </p:nvSpPr>
        <p:spPr>
          <a:xfrm>
            <a:off x="1163636" y="5323194"/>
            <a:ext cx="6480000" cy="246221"/>
          </a:xfrm>
        </p:spPr>
        <p:txBody>
          <a:bodyPr>
            <a:spAutoFit/>
          </a:bodyPr>
          <a:lstStyle>
            <a:lvl1pPr>
              <a:defRPr sz="1600">
                <a:solidFill>
                  <a:schemeClr val="accent2"/>
                </a:solidFill>
              </a:defRPr>
            </a:lvl1pPr>
          </a:lstStyle>
          <a:p>
            <a:pPr lvl="0"/>
            <a:r>
              <a:rPr lang="fr-FR"/>
              <a:t>Cliquez pour modifier les styles du texte du masque</a:t>
            </a:r>
          </a:p>
        </p:txBody>
      </p:sp>
      <p:grpSp>
        <p:nvGrpSpPr>
          <p:cNvPr id="62" name="Graphique 2">
            <a:extLst>
              <a:ext uri="{FF2B5EF4-FFF2-40B4-BE49-F238E27FC236}">
                <a16:creationId xmlns:a16="http://schemas.microsoft.com/office/drawing/2014/main" id="{3C9FA2C6-B2A4-4133-38D3-8CD05AEE8C94}"/>
              </a:ext>
            </a:extLst>
          </p:cNvPr>
          <p:cNvGrpSpPr>
            <a:grpSpLocks noChangeAspect="1"/>
          </p:cNvGrpSpPr>
          <p:nvPr userDrawn="1"/>
        </p:nvGrpSpPr>
        <p:grpSpPr>
          <a:xfrm>
            <a:off x="10211376" y="369710"/>
            <a:ext cx="1513141" cy="432000"/>
            <a:chOff x="8495666" y="378901"/>
            <a:chExt cx="1532055" cy="437400"/>
          </a:xfrm>
        </p:grpSpPr>
        <p:grpSp>
          <p:nvGrpSpPr>
            <p:cNvPr id="63" name="Graphique 2">
              <a:extLst>
                <a:ext uri="{FF2B5EF4-FFF2-40B4-BE49-F238E27FC236}">
                  <a16:creationId xmlns:a16="http://schemas.microsoft.com/office/drawing/2014/main" id="{6C0A4B33-54F7-F68F-4CFF-14E0E204A487}"/>
                </a:ext>
              </a:extLst>
            </p:cNvPr>
            <p:cNvGrpSpPr/>
            <p:nvPr/>
          </p:nvGrpSpPr>
          <p:grpSpPr>
            <a:xfrm>
              <a:off x="8495666" y="378901"/>
              <a:ext cx="437399" cy="437400"/>
              <a:chOff x="8495666" y="378901"/>
              <a:chExt cx="437399" cy="437400"/>
            </a:xfrm>
          </p:grpSpPr>
          <p:sp>
            <p:nvSpPr>
              <p:cNvPr id="81" name="Forme libre : forme 80">
                <a:extLst>
                  <a:ext uri="{FF2B5EF4-FFF2-40B4-BE49-F238E27FC236}">
                    <a16:creationId xmlns:a16="http://schemas.microsoft.com/office/drawing/2014/main" id="{6C9788F8-B965-564B-45C1-82F51B668D1C}"/>
                  </a:ext>
                </a:extLst>
              </p:cNvPr>
              <p:cNvSpPr/>
              <p:nvPr/>
            </p:nvSpPr>
            <p:spPr>
              <a:xfrm>
                <a:off x="8495666" y="489678"/>
                <a:ext cx="326622" cy="326622"/>
              </a:xfrm>
              <a:custGeom>
                <a:avLst/>
                <a:gdLst>
                  <a:gd name="connsiteX0" fmla="*/ 188691 w 326622"/>
                  <a:gd name="connsiteY0" fmla="*/ 215846 h 326622"/>
                  <a:gd name="connsiteX1" fmla="*/ 257657 w 326622"/>
                  <a:gd name="connsiteY1" fmla="*/ 146880 h 326622"/>
                  <a:gd name="connsiteX2" fmla="*/ 179743 w 326622"/>
                  <a:gd name="connsiteY2" fmla="*/ 68966 h 326622"/>
                  <a:gd name="connsiteX3" fmla="*/ 110777 w 326622"/>
                  <a:gd name="connsiteY3" fmla="*/ 137931 h 326622"/>
                  <a:gd name="connsiteX4" fmla="*/ 110777 w 326622"/>
                  <a:gd name="connsiteY4" fmla="*/ 0 h 326622"/>
                  <a:gd name="connsiteX5" fmla="*/ 109234 w 326622"/>
                  <a:gd name="connsiteY5" fmla="*/ 0 h 326622"/>
                  <a:gd name="connsiteX6" fmla="*/ 0 w 326622"/>
                  <a:gd name="connsiteY6" fmla="*/ 109389 h 326622"/>
                  <a:gd name="connsiteX7" fmla="*/ 0 w 326622"/>
                  <a:gd name="connsiteY7" fmla="*/ 282343 h 326622"/>
                  <a:gd name="connsiteX8" fmla="*/ 44280 w 326622"/>
                  <a:gd name="connsiteY8" fmla="*/ 326623 h 326622"/>
                  <a:gd name="connsiteX9" fmla="*/ 217389 w 326622"/>
                  <a:gd name="connsiteY9" fmla="*/ 326623 h 326622"/>
                  <a:gd name="connsiteX10" fmla="*/ 326623 w 326622"/>
                  <a:gd name="connsiteY10" fmla="*/ 217234 h 326622"/>
                  <a:gd name="connsiteX11" fmla="*/ 326623 w 326622"/>
                  <a:gd name="connsiteY11" fmla="*/ 216000 h 326622"/>
                  <a:gd name="connsiteX12" fmla="*/ 188691 w 326622"/>
                  <a:gd name="connsiteY12" fmla="*/ 216000 h 3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622">
                    <a:moveTo>
                      <a:pt x="188691" y="215846"/>
                    </a:moveTo>
                    <a:lnTo>
                      <a:pt x="257657" y="146880"/>
                    </a:lnTo>
                    <a:lnTo>
                      <a:pt x="179743" y="68966"/>
                    </a:lnTo>
                    <a:lnTo>
                      <a:pt x="110777" y="137931"/>
                    </a:lnTo>
                    <a:lnTo>
                      <a:pt x="110777" y="0"/>
                    </a:lnTo>
                    <a:lnTo>
                      <a:pt x="109234" y="0"/>
                    </a:lnTo>
                    <a:cubicBezTo>
                      <a:pt x="48909" y="0"/>
                      <a:pt x="0" y="48909"/>
                      <a:pt x="0" y="109389"/>
                    </a:cubicBezTo>
                    <a:lnTo>
                      <a:pt x="0" y="282343"/>
                    </a:lnTo>
                    <a:cubicBezTo>
                      <a:pt x="0" y="306874"/>
                      <a:pt x="19749" y="326623"/>
                      <a:pt x="44280" y="326623"/>
                    </a:cubicBezTo>
                    <a:lnTo>
                      <a:pt x="217389" y="326623"/>
                    </a:lnTo>
                    <a:cubicBezTo>
                      <a:pt x="277714" y="326623"/>
                      <a:pt x="326623" y="277714"/>
                      <a:pt x="326623" y="217234"/>
                    </a:cubicBezTo>
                    <a:lnTo>
                      <a:pt x="326623" y="216000"/>
                    </a:lnTo>
                    <a:lnTo>
                      <a:pt x="188691" y="216000"/>
                    </a:lnTo>
                    <a:close/>
                  </a:path>
                </a:pathLst>
              </a:custGeom>
              <a:solidFill>
                <a:srgbClr val="293273"/>
              </a:solidFill>
              <a:ln w="0" cap="flat">
                <a:noFill/>
                <a:prstDash val="solid"/>
                <a:miter/>
              </a:ln>
            </p:spPr>
            <p:txBody>
              <a:bodyPr rtlCol="0" anchor="ctr"/>
              <a:lstStyle/>
              <a:p>
                <a:endParaRPr lang="fr-FR"/>
              </a:p>
            </p:txBody>
          </p:sp>
          <p:sp>
            <p:nvSpPr>
              <p:cNvPr id="82" name="Forme libre : forme 81">
                <a:extLst>
                  <a:ext uri="{FF2B5EF4-FFF2-40B4-BE49-F238E27FC236}">
                    <a16:creationId xmlns:a16="http://schemas.microsoft.com/office/drawing/2014/main" id="{865F09CD-9162-D261-86BE-1013F2C5DD12}"/>
                  </a:ext>
                </a:extLst>
              </p:cNvPr>
              <p:cNvSpPr/>
              <p:nvPr/>
            </p:nvSpPr>
            <p:spPr>
              <a:xfrm>
                <a:off x="8606443" y="378901"/>
                <a:ext cx="326622" cy="326468"/>
              </a:xfrm>
              <a:custGeom>
                <a:avLst/>
                <a:gdLst>
                  <a:gd name="connsiteX0" fmla="*/ 137931 w 326622"/>
                  <a:gd name="connsiteY0" fmla="*/ 110623 h 326468"/>
                  <a:gd name="connsiteX1" fmla="*/ 68966 w 326622"/>
                  <a:gd name="connsiteY1" fmla="*/ 179589 h 326468"/>
                  <a:gd name="connsiteX2" fmla="*/ 146880 w 326622"/>
                  <a:gd name="connsiteY2" fmla="*/ 257503 h 326468"/>
                  <a:gd name="connsiteX3" fmla="*/ 215846 w 326622"/>
                  <a:gd name="connsiteY3" fmla="*/ 188537 h 326468"/>
                  <a:gd name="connsiteX4" fmla="*/ 215846 w 326622"/>
                  <a:gd name="connsiteY4" fmla="*/ 326469 h 326468"/>
                  <a:gd name="connsiteX5" fmla="*/ 217389 w 326622"/>
                  <a:gd name="connsiteY5" fmla="*/ 326469 h 326468"/>
                  <a:gd name="connsiteX6" fmla="*/ 326623 w 326622"/>
                  <a:gd name="connsiteY6" fmla="*/ 217080 h 326468"/>
                  <a:gd name="connsiteX7" fmla="*/ 326623 w 326622"/>
                  <a:gd name="connsiteY7" fmla="*/ 44280 h 326468"/>
                  <a:gd name="connsiteX8" fmla="*/ 282343 w 326622"/>
                  <a:gd name="connsiteY8" fmla="*/ 0 h 326468"/>
                  <a:gd name="connsiteX9" fmla="*/ 109234 w 326622"/>
                  <a:gd name="connsiteY9" fmla="*/ 0 h 326468"/>
                  <a:gd name="connsiteX10" fmla="*/ 0 w 326622"/>
                  <a:gd name="connsiteY10" fmla="*/ 109389 h 326468"/>
                  <a:gd name="connsiteX11" fmla="*/ 0 w 326622"/>
                  <a:gd name="connsiteY11" fmla="*/ 110623 h 326468"/>
                  <a:gd name="connsiteX12" fmla="*/ 137931 w 326622"/>
                  <a:gd name="connsiteY12" fmla="*/ 110623 h 32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622" h="326468">
                    <a:moveTo>
                      <a:pt x="137931" y="110623"/>
                    </a:moveTo>
                    <a:lnTo>
                      <a:pt x="68966" y="179589"/>
                    </a:lnTo>
                    <a:lnTo>
                      <a:pt x="146880" y="257503"/>
                    </a:lnTo>
                    <a:lnTo>
                      <a:pt x="215846" y="188537"/>
                    </a:lnTo>
                    <a:lnTo>
                      <a:pt x="215846" y="326469"/>
                    </a:lnTo>
                    <a:lnTo>
                      <a:pt x="217389" y="326469"/>
                    </a:lnTo>
                    <a:cubicBezTo>
                      <a:pt x="277714" y="326469"/>
                      <a:pt x="326623" y="277560"/>
                      <a:pt x="326623" y="217080"/>
                    </a:cubicBezTo>
                    <a:lnTo>
                      <a:pt x="326623" y="44280"/>
                    </a:lnTo>
                    <a:cubicBezTo>
                      <a:pt x="326623" y="19749"/>
                      <a:pt x="306874" y="0"/>
                      <a:pt x="282343" y="0"/>
                    </a:cubicBezTo>
                    <a:lnTo>
                      <a:pt x="109234" y="0"/>
                    </a:lnTo>
                    <a:cubicBezTo>
                      <a:pt x="48909" y="0"/>
                      <a:pt x="0" y="48909"/>
                      <a:pt x="0" y="109389"/>
                    </a:cubicBezTo>
                    <a:lnTo>
                      <a:pt x="0" y="110623"/>
                    </a:lnTo>
                    <a:lnTo>
                      <a:pt x="137931" y="110623"/>
                    </a:lnTo>
                    <a:close/>
                  </a:path>
                </a:pathLst>
              </a:custGeom>
              <a:solidFill>
                <a:srgbClr val="E10814"/>
              </a:solidFill>
              <a:ln w="0" cap="flat">
                <a:noFill/>
                <a:prstDash val="solid"/>
                <a:miter/>
              </a:ln>
            </p:spPr>
            <p:txBody>
              <a:bodyPr rtlCol="0" anchor="ctr"/>
              <a:lstStyle/>
              <a:p>
                <a:endParaRPr lang="fr-FR"/>
              </a:p>
            </p:txBody>
          </p:sp>
        </p:grpSp>
        <p:grpSp>
          <p:nvGrpSpPr>
            <p:cNvPr id="64" name="Graphique 2">
              <a:extLst>
                <a:ext uri="{FF2B5EF4-FFF2-40B4-BE49-F238E27FC236}">
                  <a16:creationId xmlns:a16="http://schemas.microsoft.com/office/drawing/2014/main" id="{35C845B1-494B-5CC5-7D30-D7F0FA5D313A}"/>
                </a:ext>
              </a:extLst>
            </p:cNvPr>
            <p:cNvGrpSpPr/>
            <p:nvPr/>
          </p:nvGrpSpPr>
          <p:grpSpPr>
            <a:xfrm>
              <a:off x="9043688" y="402043"/>
              <a:ext cx="984033" cy="372754"/>
              <a:chOff x="9043688" y="402043"/>
              <a:chExt cx="984033" cy="372754"/>
            </a:xfrm>
            <a:solidFill>
              <a:srgbClr val="010101"/>
            </a:solidFill>
          </p:grpSpPr>
          <p:grpSp>
            <p:nvGrpSpPr>
              <p:cNvPr id="65" name="Graphique 2">
                <a:extLst>
                  <a:ext uri="{FF2B5EF4-FFF2-40B4-BE49-F238E27FC236}">
                    <a16:creationId xmlns:a16="http://schemas.microsoft.com/office/drawing/2014/main" id="{7C9D543B-4256-ADA4-9A73-DFA11358FAAA}"/>
                  </a:ext>
                </a:extLst>
              </p:cNvPr>
              <p:cNvGrpSpPr/>
              <p:nvPr/>
            </p:nvGrpSpPr>
            <p:grpSpPr>
              <a:xfrm>
                <a:off x="9043688" y="423489"/>
                <a:ext cx="984033" cy="351308"/>
                <a:chOff x="9043688" y="423489"/>
                <a:chExt cx="984033" cy="351308"/>
              </a:xfrm>
              <a:solidFill>
                <a:srgbClr val="010101"/>
              </a:solidFill>
            </p:grpSpPr>
            <p:sp>
              <p:nvSpPr>
                <p:cNvPr id="67" name="Forme libre : forme 66">
                  <a:extLst>
                    <a:ext uri="{FF2B5EF4-FFF2-40B4-BE49-F238E27FC236}">
                      <a16:creationId xmlns:a16="http://schemas.microsoft.com/office/drawing/2014/main" id="{B668EFCC-41B1-11AD-2365-BAEF83841152}"/>
                    </a:ext>
                  </a:extLst>
                </p:cNvPr>
                <p:cNvSpPr/>
                <p:nvPr/>
              </p:nvSpPr>
              <p:spPr>
                <a:xfrm>
                  <a:off x="9043842" y="423489"/>
                  <a:ext cx="136388" cy="162617"/>
                </a:xfrm>
                <a:custGeom>
                  <a:avLst/>
                  <a:gdLst>
                    <a:gd name="connsiteX0" fmla="*/ 105531 w 136388"/>
                    <a:gd name="connsiteY0" fmla="*/ 77760 h 162617"/>
                    <a:gd name="connsiteX1" fmla="*/ 128829 w 136388"/>
                    <a:gd name="connsiteY1" fmla="*/ 43200 h 162617"/>
                    <a:gd name="connsiteX2" fmla="*/ 74366 w 136388"/>
                    <a:gd name="connsiteY2" fmla="*/ 0 h 162617"/>
                    <a:gd name="connsiteX3" fmla="*/ 0 w 136388"/>
                    <a:gd name="connsiteY3" fmla="*/ 0 h 162617"/>
                    <a:gd name="connsiteX4" fmla="*/ 0 w 136388"/>
                    <a:gd name="connsiteY4" fmla="*/ 162617 h 162617"/>
                    <a:gd name="connsiteX5" fmla="*/ 76834 w 136388"/>
                    <a:gd name="connsiteY5" fmla="*/ 162617 h 162617"/>
                    <a:gd name="connsiteX6" fmla="*/ 136389 w 136388"/>
                    <a:gd name="connsiteY6" fmla="*/ 117566 h 162617"/>
                    <a:gd name="connsiteX7" fmla="*/ 105686 w 136388"/>
                    <a:gd name="connsiteY7" fmla="*/ 77760 h 162617"/>
                    <a:gd name="connsiteX8" fmla="*/ 38880 w 136388"/>
                    <a:gd name="connsiteY8" fmla="*/ 30394 h 162617"/>
                    <a:gd name="connsiteX9" fmla="*/ 67114 w 136388"/>
                    <a:gd name="connsiteY9" fmla="*/ 30394 h 162617"/>
                    <a:gd name="connsiteX10" fmla="*/ 88869 w 136388"/>
                    <a:gd name="connsiteY10" fmla="*/ 47829 h 162617"/>
                    <a:gd name="connsiteX11" fmla="*/ 67114 w 136388"/>
                    <a:gd name="connsiteY11" fmla="*/ 65571 h 162617"/>
                    <a:gd name="connsiteX12" fmla="*/ 38880 w 136388"/>
                    <a:gd name="connsiteY12" fmla="*/ 65571 h 162617"/>
                    <a:gd name="connsiteX13" fmla="*/ 38880 w 136388"/>
                    <a:gd name="connsiteY13" fmla="*/ 30240 h 162617"/>
                    <a:gd name="connsiteX14" fmla="*/ 73131 w 136388"/>
                    <a:gd name="connsiteY14" fmla="*/ 131914 h 162617"/>
                    <a:gd name="connsiteX15" fmla="*/ 38880 w 136388"/>
                    <a:gd name="connsiteY15" fmla="*/ 131914 h 162617"/>
                    <a:gd name="connsiteX16" fmla="*/ 38880 w 136388"/>
                    <a:gd name="connsiteY16" fmla="*/ 92880 h 162617"/>
                    <a:gd name="connsiteX17" fmla="*/ 73131 w 136388"/>
                    <a:gd name="connsiteY17" fmla="*/ 92880 h 162617"/>
                    <a:gd name="connsiteX18" fmla="*/ 97354 w 136388"/>
                    <a:gd name="connsiteY18" fmla="*/ 112629 h 162617"/>
                    <a:gd name="connsiteX19" fmla="*/ 73131 w 136388"/>
                    <a:gd name="connsiteY19" fmla="*/ 131914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388" h="162617">
                      <a:moveTo>
                        <a:pt x="105531" y="77760"/>
                      </a:moveTo>
                      <a:cubicBezTo>
                        <a:pt x="118337" y="71280"/>
                        <a:pt x="128829" y="60017"/>
                        <a:pt x="128829" y="43200"/>
                      </a:cubicBezTo>
                      <a:cubicBezTo>
                        <a:pt x="128829" y="19440"/>
                        <a:pt x="115097" y="0"/>
                        <a:pt x="74366" y="0"/>
                      </a:cubicBezTo>
                      <a:lnTo>
                        <a:pt x="0" y="0"/>
                      </a:lnTo>
                      <a:lnTo>
                        <a:pt x="0" y="162617"/>
                      </a:lnTo>
                      <a:lnTo>
                        <a:pt x="76834" y="162617"/>
                      </a:lnTo>
                      <a:cubicBezTo>
                        <a:pt x="119417" y="162617"/>
                        <a:pt x="136389" y="142869"/>
                        <a:pt x="136389" y="117566"/>
                      </a:cubicBezTo>
                      <a:cubicBezTo>
                        <a:pt x="136389" y="97046"/>
                        <a:pt x="120651" y="83777"/>
                        <a:pt x="105686" y="77760"/>
                      </a:cubicBezTo>
                      <a:close/>
                      <a:moveTo>
                        <a:pt x="38880" y="30394"/>
                      </a:moveTo>
                      <a:lnTo>
                        <a:pt x="67114" y="30394"/>
                      </a:lnTo>
                      <a:cubicBezTo>
                        <a:pt x="80383" y="30394"/>
                        <a:pt x="88869" y="36103"/>
                        <a:pt x="88869" y="47829"/>
                      </a:cubicBezTo>
                      <a:cubicBezTo>
                        <a:pt x="88869" y="59554"/>
                        <a:pt x="80383" y="65571"/>
                        <a:pt x="67114" y="65571"/>
                      </a:cubicBezTo>
                      <a:lnTo>
                        <a:pt x="38880" y="65571"/>
                      </a:lnTo>
                      <a:lnTo>
                        <a:pt x="38880" y="30240"/>
                      </a:lnTo>
                      <a:close/>
                      <a:moveTo>
                        <a:pt x="73131" y="131914"/>
                      </a:moveTo>
                      <a:lnTo>
                        <a:pt x="38880" y="131914"/>
                      </a:lnTo>
                      <a:lnTo>
                        <a:pt x="38880" y="92880"/>
                      </a:lnTo>
                      <a:lnTo>
                        <a:pt x="73131" y="92880"/>
                      </a:lnTo>
                      <a:cubicBezTo>
                        <a:pt x="87634" y="92880"/>
                        <a:pt x="97354" y="100903"/>
                        <a:pt x="97354" y="112629"/>
                      </a:cubicBezTo>
                      <a:cubicBezTo>
                        <a:pt x="97354" y="124354"/>
                        <a:pt x="87634" y="131914"/>
                        <a:pt x="73131" y="131914"/>
                      </a:cubicBezTo>
                      <a:close/>
                    </a:path>
                  </a:pathLst>
                </a:custGeom>
                <a:solidFill>
                  <a:srgbClr val="010101"/>
                </a:solidFill>
                <a:ln w="0" cap="flat">
                  <a:noFill/>
                  <a:prstDash val="solid"/>
                  <a:miter/>
                </a:ln>
              </p:spPr>
              <p:txBody>
                <a:bodyPr rtlCol="0" anchor="ctr"/>
                <a:lstStyle/>
                <a:p>
                  <a:endParaRPr lang="fr-FR"/>
                </a:p>
              </p:txBody>
            </p:sp>
            <p:sp>
              <p:nvSpPr>
                <p:cNvPr id="68" name="Forme libre : forme 67">
                  <a:extLst>
                    <a:ext uri="{FF2B5EF4-FFF2-40B4-BE49-F238E27FC236}">
                      <a16:creationId xmlns:a16="http://schemas.microsoft.com/office/drawing/2014/main" id="{1E8FC2C0-D1FC-EDEE-B800-9D62C256F4CC}"/>
                    </a:ext>
                  </a:extLst>
                </p:cNvPr>
                <p:cNvSpPr/>
                <p:nvPr/>
              </p:nvSpPr>
              <p:spPr>
                <a:xfrm>
                  <a:off x="9194271" y="460826"/>
                  <a:ext cx="121422" cy="128211"/>
                </a:xfrm>
                <a:custGeom>
                  <a:avLst/>
                  <a:gdLst>
                    <a:gd name="connsiteX0" fmla="*/ 54309 w 121422"/>
                    <a:gd name="connsiteY0" fmla="*/ 128211 h 128211"/>
                    <a:gd name="connsiteX1" fmla="*/ 91337 w 121422"/>
                    <a:gd name="connsiteY1" fmla="*/ 114171 h 128211"/>
                    <a:gd name="connsiteX2" fmla="*/ 121423 w 121422"/>
                    <a:gd name="connsiteY2" fmla="*/ 128211 h 128211"/>
                    <a:gd name="connsiteX3" fmla="*/ 121423 w 121422"/>
                    <a:gd name="connsiteY3" fmla="*/ 0 h 128211"/>
                    <a:gd name="connsiteX4" fmla="*/ 82851 w 121422"/>
                    <a:gd name="connsiteY4" fmla="*/ 0 h 128211"/>
                    <a:gd name="connsiteX5" fmla="*/ 82851 w 121422"/>
                    <a:gd name="connsiteY5" fmla="*/ 71589 h 128211"/>
                    <a:gd name="connsiteX6" fmla="*/ 60326 w 121422"/>
                    <a:gd name="connsiteY6" fmla="*/ 95349 h 128211"/>
                    <a:gd name="connsiteX7" fmla="*/ 38571 w 121422"/>
                    <a:gd name="connsiteY7" fmla="*/ 72360 h 128211"/>
                    <a:gd name="connsiteX8" fmla="*/ 38571 w 121422"/>
                    <a:gd name="connsiteY8" fmla="*/ 0 h 128211"/>
                    <a:gd name="connsiteX9" fmla="*/ 0 w 121422"/>
                    <a:gd name="connsiteY9" fmla="*/ 0 h 128211"/>
                    <a:gd name="connsiteX10" fmla="*/ 0 w 121422"/>
                    <a:gd name="connsiteY10" fmla="*/ 74983 h 128211"/>
                    <a:gd name="connsiteX11" fmla="*/ 54309 w 121422"/>
                    <a:gd name="connsiteY11" fmla="*/ 128057 h 12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22" h="128211">
                      <a:moveTo>
                        <a:pt x="54309" y="128211"/>
                      </a:moveTo>
                      <a:cubicBezTo>
                        <a:pt x="68349" y="128211"/>
                        <a:pt x="81309" y="122657"/>
                        <a:pt x="91337" y="114171"/>
                      </a:cubicBezTo>
                      <a:cubicBezTo>
                        <a:pt x="96274" y="123429"/>
                        <a:pt x="110623" y="128211"/>
                        <a:pt x="121423" y="128211"/>
                      </a:cubicBezTo>
                      <a:lnTo>
                        <a:pt x="121423" y="0"/>
                      </a:lnTo>
                      <a:lnTo>
                        <a:pt x="82851" y="0"/>
                      </a:lnTo>
                      <a:lnTo>
                        <a:pt x="82851" y="71589"/>
                      </a:lnTo>
                      <a:cubicBezTo>
                        <a:pt x="82851" y="85629"/>
                        <a:pt x="73903" y="95349"/>
                        <a:pt x="60326" y="95349"/>
                      </a:cubicBezTo>
                      <a:cubicBezTo>
                        <a:pt x="46749" y="95349"/>
                        <a:pt x="38571" y="86554"/>
                        <a:pt x="38571" y="72360"/>
                      </a:cubicBezTo>
                      <a:lnTo>
                        <a:pt x="38571" y="0"/>
                      </a:lnTo>
                      <a:lnTo>
                        <a:pt x="0" y="0"/>
                      </a:lnTo>
                      <a:lnTo>
                        <a:pt x="0" y="74983"/>
                      </a:lnTo>
                      <a:cubicBezTo>
                        <a:pt x="0" y="107074"/>
                        <a:pt x="19749" y="128057"/>
                        <a:pt x="54309" y="128057"/>
                      </a:cubicBezTo>
                      <a:close/>
                    </a:path>
                  </a:pathLst>
                </a:custGeom>
                <a:solidFill>
                  <a:srgbClr val="010101"/>
                </a:solidFill>
                <a:ln w="0" cap="flat">
                  <a:noFill/>
                  <a:prstDash val="solid"/>
                  <a:miter/>
                </a:ln>
              </p:spPr>
              <p:txBody>
                <a:bodyPr rtlCol="0" anchor="ctr"/>
                <a:lstStyle/>
                <a:p>
                  <a:endParaRPr lang="fr-FR"/>
                </a:p>
              </p:txBody>
            </p:sp>
            <p:sp>
              <p:nvSpPr>
                <p:cNvPr id="69" name="Forme libre : forme 68">
                  <a:extLst>
                    <a:ext uri="{FF2B5EF4-FFF2-40B4-BE49-F238E27FC236}">
                      <a16:creationId xmlns:a16="http://schemas.microsoft.com/office/drawing/2014/main" id="{726A666B-4452-61DF-6C54-2FBD08E64292}"/>
                    </a:ext>
                  </a:extLst>
                </p:cNvPr>
                <p:cNvSpPr/>
                <p:nvPr/>
              </p:nvSpPr>
              <p:spPr>
                <a:xfrm>
                  <a:off x="9331122" y="457741"/>
                  <a:ext cx="111857" cy="131142"/>
                </a:xfrm>
                <a:custGeom>
                  <a:avLst/>
                  <a:gdLst>
                    <a:gd name="connsiteX0" fmla="*/ 111703 w 111857"/>
                    <a:gd name="connsiteY0" fmla="*/ 92263 h 131142"/>
                    <a:gd name="connsiteX1" fmla="*/ 62640 w 111857"/>
                    <a:gd name="connsiteY1" fmla="*/ 49680 h 131142"/>
                    <a:gd name="connsiteX2" fmla="*/ 43200 w 111857"/>
                    <a:gd name="connsiteY2" fmla="*/ 36103 h 131142"/>
                    <a:gd name="connsiteX3" fmla="*/ 58937 w 111857"/>
                    <a:gd name="connsiteY3" fmla="*/ 26383 h 131142"/>
                    <a:gd name="connsiteX4" fmla="*/ 89023 w 111857"/>
                    <a:gd name="connsiteY4" fmla="*/ 38571 h 131142"/>
                    <a:gd name="connsiteX5" fmla="*/ 91800 w 111857"/>
                    <a:gd name="connsiteY5" fmla="*/ 38571 h 131142"/>
                    <a:gd name="connsiteX6" fmla="*/ 108771 w 111857"/>
                    <a:gd name="connsiteY6" fmla="*/ 23606 h 131142"/>
                    <a:gd name="connsiteX7" fmla="*/ 108771 w 111857"/>
                    <a:gd name="connsiteY7" fmla="*/ 20829 h 131142"/>
                    <a:gd name="connsiteX8" fmla="*/ 56777 w 111857"/>
                    <a:gd name="connsiteY8" fmla="*/ 0 h 131142"/>
                    <a:gd name="connsiteX9" fmla="*/ 5246 w 111857"/>
                    <a:gd name="connsiteY9" fmla="*/ 37491 h 131142"/>
                    <a:gd name="connsiteX10" fmla="*/ 51531 w 111857"/>
                    <a:gd name="connsiteY10" fmla="*/ 77297 h 131142"/>
                    <a:gd name="connsiteX11" fmla="*/ 72977 w 111857"/>
                    <a:gd name="connsiteY11" fmla="*/ 93034 h 131142"/>
                    <a:gd name="connsiteX12" fmla="*/ 55543 w 111857"/>
                    <a:gd name="connsiteY12" fmla="*/ 104760 h 131142"/>
                    <a:gd name="connsiteX13" fmla="*/ 20211 w 111857"/>
                    <a:gd name="connsiteY13" fmla="*/ 88560 h 131142"/>
                    <a:gd name="connsiteX14" fmla="*/ 17434 w 111857"/>
                    <a:gd name="connsiteY14" fmla="*/ 88560 h 131142"/>
                    <a:gd name="connsiteX15" fmla="*/ 0 w 111857"/>
                    <a:gd name="connsiteY15" fmla="*/ 104297 h 131142"/>
                    <a:gd name="connsiteX16" fmla="*/ 0 w 111857"/>
                    <a:gd name="connsiteY16" fmla="*/ 107074 h 131142"/>
                    <a:gd name="connsiteX17" fmla="*/ 58011 w 111857"/>
                    <a:gd name="connsiteY17" fmla="*/ 131143 h 131142"/>
                    <a:gd name="connsiteX18" fmla="*/ 111857 w 111857"/>
                    <a:gd name="connsiteY18" fmla="*/ 921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111703" y="92263"/>
                      </a:moveTo>
                      <a:cubicBezTo>
                        <a:pt x="111703" y="64183"/>
                        <a:pt x="81463" y="56777"/>
                        <a:pt x="62640" y="49680"/>
                      </a:cubicBez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1" y="88560"/>
                      </a:cubicBezTo>
                      <a:lnTo>
                        <a:pt x="17434" y="88560"/>
                      </a:lnTo>
                      <a:lnTo>
                        <a:pt x="0" y="104297"/>
                      </a:lnTo>
                      <a:lnTo>
                        <a:pt x="0" y="107074"/>
                      </a:lnTo>
                      <a:cubicBezTo>
                        <a:pt x="12034" y="121577"/>
                        <a:pt x="32709" y="131143"/>
                        <a:pt x="58011" y="131143"/>
                      </a:cubicBezTo>
                      <a:cubicBezTo>
                        <a:pt x="89331" y="131143"/>
                        <a:pt x="111857" y="116640"/>
                        <a:pt x="111857" y="92109"/>
                      </a:cubicBezTo>
                      <a:close/>
                    </a:path>
                  </a:pathLst>
                </a:custGeom>
                <a:solidFill>
                  <a:srgbClr val="010101"/>
                </a:solidFill>
                <a:ln w="0" cap="flat">
                  <a:noFill/>
                  <a:prstDash val="solid"/>
                  <a:miter/>
                </a:ln>
              </p:spPr>
              <p:txBody>
                <a:bodyPr rtlCol="0" anchor="ctr"/>
                <a:lstStyle/>
                <a:p>
                  <a:endParaRPr lang="fr-FR"/>
                </a:p>
              </p:txBody>
            </p:sp>
            <p:sp>
              <p:nvSpPr>
                <p:cNvPr id="70" name="Forme libre : forme 69">
                  <a:extLst>
                    <a:ext uri="{FF2B5EF4-FFF2-40B4-BE49-F238E27FC236}">
                      <a16:creationId xmlns:a16="http://schemas.microsoft.com/office/drawing/2014/main" id="{CE95F05F-46A3-B5F4-EEE1-FBA123D3D195}"/>
                    </a:ext>
                  </a:extLst>
                </p:cNvPr>
                <p:cNvSpPr/>
                <p:nvPr/>
              </p:nvSpPr>
              <p:spPr>
                <a:xfrm>
                  <a:off x="9459179" y="460826"/>
                  <a:ext cx="38571" cy="125125"/>
                </a:xfrm>
                <a:custGeom>
                  <a:avLst/>
                  <a:gdLst>
                    <a:gd name="connsiteX0" fmla="*/ 0 w 38571"/>
                    <a:gd name="connsiteY0" fmla="*/ 0 h 125125"/>
                    <a:gd name="connsiteX1" fmla="*/ 38571 w 38571"/>
                    <a:gd name="connsiteY1" fmla="*/ 0 h 125125"/>
                    <a:gd name="connsiteX2" fmla="*/ 38571 w 38571"/>
                    <a:gd name="connsiteY2" fmla="*/ 125126 h 125125"/>
                    <a:gd name="connsiteX3" fmla="*/ 0 w 38571"/>
                    <a:gd name="connsiteY3" fmla="*/ 125126 h 125125"/>
                  </a:gdLst>
                  <a:ahLst/>
                  <a:cxnLst>
                    <a:cxn ang="0">
                      <a:pos x="connsiteX0" y="connsiteY0"/>
                    </a:cxn>
                    <a:cxn ang="0">
                      <a:pos x="connsiteX1" y="connsiteY1"/>
                    </a:cxn>
                    <a:cxn ang="0">
                      <a:pos x="connsiteX2" y="connsiteY2"/>
                    </a:cxn>
                    <a:cxn ang="0">
                      <a:pos x="connsiteX3" y="connsiteY3"/>
                    </a:cxn>
                  </a:cxnLst>
                  <a:rect l="l" t="t" r="r" b="b"/>
                  <a:pathLst>
                    <a:path w="38571" h="125125">
                      <a:moveTo>
                        <a:pt x="0" y="0"/>
                      </a:moveTo>
                      <a:lnTo>
                        <a:pt x="38571" y="0"/>
                      </a:lnTo>
                      <a:lnTo>
                        <a:pt x="38571" y="125126"/>
                      </a:lnTo>
                      <a:lnTo>
                        <a:pt x="0" y="125126"/>
                      </a:lnTo>
                      <a:close/>
                    </a:path>
                  </a:pathLst>
                </a:custGeom>
                <a:solidFill>
                  <a:srgbClr val="010101"/>
                </a:solidFill>
                <a:ln w="0" cap="flat">
                  <a:noFill/>
                  <a:prstDash val="solid"/>
                  <a:miter/>
                </a:ln>
              </p:spPr>
              <p:txBody>
                <a:bodyPr rtlCol="0" anchor="ctr"/>
                <a:lstStyle/>
                <a:p>
                  <a:endParaRPr lang="fr-FR"/>
                </a:p>
              </p:txBody>
            </p:sp>
            <p:sp>
              <p:nvSpPr>
                <p:cNvPr id="71" name="Forme libre : forme 70">
                  <a:extLst>
                    <a:ext uri="{FF2B5EF4-FFF2-40B4-BE49-F238E27FC236}">
                      <a16:creationId xmlns:a16="http://schemas.microsoft.com/office/drawing/2014/main" id="{6F4D3A1F-9987-EA33-9491-AA2EAADC4AC2}"/>
                    </a:ext>
                  </a:extLst>
                </p:cNvPr>
                <p:cNvSpPr/>
                <p:nvPr/>
              </p:nvSpPr>
              <p:spPr>
                <a:xfrm>
                  <a:off x="9519814" y="457895"/>
                  <a:ext cx="123891" cy="128057"/>
                </a:xfrm>
                <a:custGeom>
                  <a:avLst/>
                  <a:gdLst>
                    <a:gd name="connsiteX0" fmla="*/ 38880 w 123891"/>
                    <a:gd name="connsiteY0" fmla="*/ 56777 h 128057"/>
                    <a:gd name="connsiteX1" fmla="*/ 62331 w 123891"/>
                    <a:gd name="connsiteY1" fmla="*/ 32709 h 128057"/>
                    <a:gd name="connsiteX2" fmla="*/ 85166 w 123891"/>
                    <a:gd name="connsiteY2" fmla="*/ 56777 h 128057"/>
                    <a:gd name="connsiteX3" fmla="*/ 85166 w 123891"/>
                    <a:gd name="connsiteY3" fmla="*/ 128057 h 128057"/>
                    <a:gd name="connsiteX4" fmla="*/ 123891 w 123891"/>
                    <a:gd name="connsiteY4" fmla="*/ 128057 h 128057"/>
                    <a:gd name="connsiteX5" fmla="*/ 123891 w 123891"/>
                    <a:gd name="connsiteY5" fmla="*/ 54000 h 128057"/>
                    <a:gd name="connsiteX6" fmla="*/ 70817 w 123891"/>
                    <a:gd name="connsiteY6" fmla="*/ 0 h 128057"/>
                    <a:gd name="connsiteX7" fmla="*/ 30549 w 123891"/>
                    <a:gd name="connsiteY7" fmla="*/ 14040 h 128057"/>
                    <a:gd name="connsiteX8" fmla="*/ 0 w 123891"/>
                    <a:gd name="connsiteY8" fmla="*/ 0 h 128057"/>
                    <a:gd name="connsiteX9" fmla="*/ 0 w 123891"/>
                    <a:gd name="connsiteY9" fmla="*/ 128057 h 128057"/>
                    <a:gd name="connsiteX10" fmla="*/ 38726 w 123891"/>
                    <a:gd name="connsiteY10" fmla="*/ 128057 h 128057"/>
                    <a:gd name="connsiteX11" fmla="*/ 38726 w 123891"/>
                    <a:gd name="connsiteY11" fmla="*/ 56777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91" h="128057">
                      <a:moveTo>
                        <a:pt x="38880" y="56777"/>
                      </a:moveTo>
                      <a:cubicBezTo>
                        <a:pt x="38880" y="42737"/>
                        <a:pt x="47829" y="32709"/>
                        <a:pt x="62331" y="32709"/>
                      </a:cubicBezTo>
                      <a:cubicBezTo>
                        <a:pt x="76834" y="32709"/>
                        <a:pt x="85166" y="42737"/>
                        <a:pt x="85166" y="56777"/>
                      </a:cubicBezTo>
                      <a:lnTo>
                        <a:pt x="85166" y="128057"/>
                      </a:lnTo>
                      <a:lnTo>
                        <a:pt x="123891" y="128057"/>
                      </a:lnTo>
                      <a:lnTo>
                        <a:pt x="123891" y="54000"/>
                      </a:lnTo>
                      <a:cubicBezTo>
                        <a:pt x="123891" y="21291"/>
                        <a:pt x="102600" y="0"/>
                        <a:pt x="70817" y="0"/>
                      </a:cubicBezTo>
                      <a:cubicBezTo>
                        <a:pt x="54617" y="0"/>
                        <a:pt x="40731" y="5554"/>
                        <a:pt x="30549" y="14040"/>
                      </a:cubicBezTo>
                      <a:cubicBezTo>
                        <a:pt x="25611" y="4783"/>
                        <a:pt x="11571" y="0"/>
                        <a:pt x="0" y="0"/>
                      </a:cubicBezTo>
                      <a:lnTo>
                        <a:pt x="0" y="128057"/>
                      </a:lnTo>
                      <a:lnTo>
                        <a:pt x="38726" y="128057"/>
                      </a:lnTo>
                      <a:lnTo>
                        <a:pt x="38726" y="56777"/>
                      </a:lnTo>
                      <a:close/>
                    </a:path>
                  </a:pathLst>
                </a:custGeom>
                <a:solidFill>
                  <a:srgbClr val="010101"/>
                </a:solidFill>
                <a:ln w="0" cap="flat">
                  <a:noFill/>
                  <a:prstDash val="solid"/>
                  <a:miter/>
                </a:ln>
              </p:spPr>
              <p:txBody>
                <a:bodyPr rtlCol="0" anchor="ctr"/>
                <a:lstStyle/>
                <a:p>
                  <a:endParaRPr lang="fr-FR"/>
                </a:p>
              </p:txBody>
            </p:sp>
            <p:sp>
              <p:nvSpPr>
                <p:cNvPr id="72" name="Forme libre : forme 71">
                  <a:extLst>
                    <a:ext uri="{FF2B5EF4-FFF2-40B4-BE49-F238E27FC236}">
                      <a16:creationId xmlns:a16="http://schemas.microsoft.com/office/drawing/2014/main" id="{6A69920E-A78D-44CE-10BA-F2F88BE3D393}"/>
                    </a:ext>
                  </a:extLst>
                </p:cNvPr>
                <p:cNvSpPr/>
                <p:nvPr/>
              </p:nvSpPr>
              <p:spPr>
                <a:xfrm>
                  <a:off x="9657899" y="457895"/>
                  <a:ext cx="133611" cy="131142"/>
                </a:xfrm>
                <a:custGeom>
                  <a:avLst/>
                  <a:gdLst>
                    <a:gd name="connsiteX0" fmla="*/ 70971 w 133611"/>
                    <a:gd name="connsiteY0" fmla="*/ 131143 h 131142"/>
                    <a:gd name="connsiteX1" fmla="*/ 127749 w 133611"/>
                    <a:gd name="connsiteY1" fmla="*/ 108309 h 131142"/>
                    <a:gd name="connsiteX2" fmla="*/ 127749 w 133611"/>
                    <a:gd name="connsiteY2" fmla="*/ 105531 h 131142"/>
                    <a:gd name="connsiteX3" fmla="*/ 110314 w 133611"/>
                    <a:gd name="connsiteY3" fmla="*/ 88714 h 131142"/>
                    <a:gd name="connsiteX4" fmla="*/ 107537 w 133611"/>
                    <a:gd name="connsiteY4" fmla="*/ 88714 h 131142"/>
                    <a:gd name="connsiteX5" fmla="*/ 72823 w 133611"/>
                    <a:gd name="connsiteY5" fmla="*/ 102446 h 131142"/>
                    <a:gd name="connsiteX6" fmla="*/ 37491 w 133611"/>
                    <a:gd name="connsiteY6" fmla="*/ 74983 h 131142"/>
                    <a:gd name="connsiteX7" fmla="*/ 132840 w 133611"/>
                    <a:gd name="connsiteY7" fmla="*/ 74983 h 131142"/>
                    <a:gd name="connsiteX8" fmla="*/ 133611 w 133611"/>
                    <a:gd name="connsiteY8" fmla="*/ 64800 h 131142"/>
                    <a:gd name="connsiteX9" fmla="*/ 67269 w 133611"/>
                    <a:gd name="connsiteY9" fmla="*/ 0 h 131142"/>
                    <a:gd name="connsiteX10" fmla="*/ 0 w 133611"/>
                    <a:gd name="connsiteY10" fmla="*/ 65726 h 131142"/>
                    <a:gd name="connsiteX11" fmla="*/ 70971 w 133611"/>
                    <a:gd name="connsiteY11" fmla="*/ 130989 h 131142"/>
                    <a:gd name="connsiteX12" fmla="*/ 66960 w 133611"/>
                    <a:gd name="connsiteY12" fmla="*/ 27309 h 131142"/>
                    <a:gd name="connsiteX13" fmla="*/ 96429 w 133611"/>
                    <a:gd name="connsiteY13" fmla="*/ 55080 h 131142"/>
                    <a:gd name="connsiteX14" fmla="*/ 37183 w 133611"/>
                    <a:gd name="connsiteY14" fmla="*/ 55080 h 131142"/>
                    <a:gd name="connsiteX15" fmla="*/ 66960 w 133611"/>
                    <a:gd name="connsiteY15" fmla="*/ 27309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70971" y="131143"/>
                      </a:moveTo>
                      <a:cubicBezTo>
                        <a:pt x="90720" y="131143"/>
                        <a:pt x="113708" y="124817"/>
                        <a:pt x="127749" y="108309"/>
                      </a:cubicBezTo>
                      <a:lnTo>
                        <a:pt x="127749" y="105531"/>
                      </a:lnTo>
                      <a:lnTo>
                        <a:pt x="110314" y="88714"/>
                      </a:lnTo>
                      <a:lnTo>
                        <a:pt x="107537" y="88714"/>
                      </a:lnTo>
                      <a:cubicBezTo>
                        <a:pt x="99206" y="97663"/>
                        <a:pt x="86091" y="102446"/>
                        <a:pt x="72823" y="102446"/>
                      </a:cubicBezTo>
                      <a:cubicBezTo>
                        <a:pt x="55388" y="102446"/>
                        <a:pt x="39806" y="93651"/>
                        <a:pt x="37491" y="74983"/>
                      </a:cubicBezTo>
                      <a:lnTo>
                        <a:pt x="132840" y="74983"/>
                      </a:lnTo>
                      <a:cubicBezTo>
                        <a:pt x="133303" y="71743"/>
                        <a:pt x="133611" y="68503"/>
                        <a:pt x="133611" y="64800"/>
                      </a:cubicBezTo>
                      <a:cubicBezTo>
                        <a:pt x="133611" y="27000"/>
                        <a:pt x="107074" y="0"/>
                        <a:pt x="67269" y="0"/>
                      </a:cubicBezTo>
                      <a:cubicBezTo>
                        <a:pt x="27463" y="0"/>
                        <a:pt x="0" y="27463"/>
                        <a:pt x="0" y="65726"/>
                      </a:cubicBezTo>
                      <a:cubicBezTo>
                        <a:pt x="0" y="108463"/>
                        <a:pt x="33480" y="130989"/>
                        <a:pt x="70971" y="130989"/>
                      </a:cubicBezTo>
                      <a:close/>
                      <a:moveTo>
                        <a:pt x="66960" y="27309"/>
                      </a:moveTo>
                      <a:cubicBezTo>
                        <a:pt x="83160" y="27309"/>
                        <a:pt x="95040" y="37337"/>
                        <a:pt x="96429" y="55080"/>
                      </a:cubicBezTo>
                      <a:lnTo>
                        <a:pt x="37183" y="55080"/>
                      </a:lnTo>
                      <a:cubicBezTo>
                        <a:pt x="38417" y="37800"/>
                        <a:pt x="50451" y="27309"/>
                        <a:pt x="66960" y="27309"/>
                      </a:cubicBezTo>
                      <a:close/>
                    </a:path>
                  </a:pathLst>
                </a:custGeom>
                <a:solidFill>
                  <a:srgbClr val="010101"/>
                </a:solidFill>
                <a:ln w="0" cap="flat">
                  <a:noFill/>
                  <a:prstDash val="solid"/>
                  <a:miter/>
                </a:ln>
              </p:spPr>
              <p:txBody>
                <a:bodyPr rtlCol="0" anchor="ctr"/>
                <a:lstStyle/>
                <a:p>
                  <a:endParaRPr lang="fr-FR"/>
                </a:p>
              </p:txBody>
            </p:sp>
            <p:sp>
              <p:nvSpPr>
                <p:cNvPr id="73" name="Forme libre : forme 72">
                  <a:extLst>
                    <a:ext uri="{FF2B5EF4-FFF2-40B4-BE49-F238E27FC236}">
                      <a16:creationId xmlns:a16="http://schemas.microsoft.com/office/drawing/2014/main" id="{AD239A9D-6903-3326-8E42-D7E2220E190F}"/>
                    </a:ext>
                  </a:extLst>
                </p:cNvPr>
                <p:cNvSpPr/>
                <p:nvPr/>
              </p:nvSpPr>
              <p:spPr>
                <a:xfrm>
                  <a:off x="9797528"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2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9"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9" y="104760"/>
                        <a:pt x="55543" y="104760"/>
                      </a:cubicBezTo>
                      <a:cubicBezTo>
                        <a:pt x="41503" y="104760"/>
                        <a:pt x="27771" y="97046"/>
                        <a:pt x="20212" y="88560"/>
                      </a:cubicBezTo>
                      <a:lnTo>
                        <a:pt x="17434" y="88560"/>
                      </a:lnTo>
                      <a:lnTo>
                        <a:pt x="0" y="104297"/>
                      </a:lnTo>
                      <a:lnTo>
                        <a:pt x="0" y="107074"/>
                      </a:lnTo>
                      <a:cubicBezTo>
                        <a:pt x="12034" y="121577"/>
                        <a:pt x="32709"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74" name="Forme libre : forme 73">
                  <a:extLst>
                    <a:ext uri="{FF2B5EF4-FFF2-40B4-BE49-F238E27FC236}">
                      <a16:creationId xmlns:a16="http://schemas.microsoft.com/office/drawing/2014/main" id="{485A7E7B-AFA6-4D37-6F70-42A33FFED542}"/>
                    </a:ext>
                  </a:extLst>
                </p:cNvPr>
                <p:cNvSpPr/>
                <p:nvPr/>
              </p:nvSpPr>
              <p:spPr>
                <a:xfrm>
                  <a:off x="9915865" y="457741"/>
                  <a:ext cx="111857" cy="131142"/>
                </a:xfrm>
                <a:custGeom>
                  <a:avLst/>
                  <a:gdLst>
                    <a:gd name="connsiteX0" fmla="*/ 62640 w 111857"/>
                    <a:gd name="connsiteY0" fmla="*/ 49680 h 131142"/>
                    <a:gd name="connsiteX1" fmla="*/ 43200 w 111857"/>
                    <a:gd name="connsiteY1" fmla="*/ 36103 h 131142"/>
                    <a:gd name="connsiteX2" fmla="*/ 58937 w 111857"/>
                    <a:gd name="connsiteY2" fmla="*/ 26383 h 131142"/>
                    <a:gd name="connsiteX3" fmla="*/ 89023 w 111857"/>
                    <a:gd name="connsiteY3" fmla="*/ 38571 h 131142"/>
                    <a:gd name="connsiteX4" fmla="*/ 91800 w 111857"/>
                    <a:gd name="connsiteY4" fmla="*/ 38571 h 131142"/>
                    <a:gd name="connsiteX5" fmla="*/ 108771 w 111857"/>
                    <a:gd name="connsiteY5" fmla="*/ 23606 h 131142"/>
                    <a:gd name="connsiteX6" fmla="*/ 108771 w 111857"/>
                    <a:gd name="connsiteY6" fmla="*/ 20829 h 131142"/>
                    <a:gd name="connsiteX7" fmla="*/ 56777 w 111857"/>
                    <a:gd name="connsiteY7" fmla="*/ 0 h 131142"/>
                    <a:gd name="connsiteX8" fmla="*/ 5246 w 111857"/>
                    <a:gd name="connsiteY8" fmla="*/ 37491 h 131142"/>
                    <a:gd name="connsiteX9" fmla="*/ 51531 w 111857"/>
                    <a:gd name="connsiteY9" fmla="*/ 77297 h 131142"/>
                    <a:gd name="connsiteX10" fmla="*/ 72977 w 111857"/>
                    <a:gd name="connsiteY10" fmla="*/ 93034 h 131142"/>
                    <a:gd name="connsiteX11" fmla="*/ 55543 w 111857"/>
                    <a:gd name="connsiteY11" fmla="*/ 104760 h 131142"/>
                    <a:gd name="connsiteX12" fmla="*/ 20211 w 111857"/>
                    <a:gd name="connsiteY12" fmla="*/ 88560 h 131142"/>
                    <a:gd name="connsiteX13" fmla="*/ 17434 w 111857"/>
                    <a:gd name="connsiteY13" fmla="*/ 88560 h 131142"/>
                    <a:gd name="connsiteX14" fmla="*/ 0 w 111857"/>
                    <a:gd name="connsiteY14" fmla="*/ 104297 h 131142"/>
                    <a:gd name="connsiteX15" fmla="*/ 0 w 111857"/>
                    <a:gd name="connsiteY15" fmla="*/ 107074 h 131142"/>
                    <a:gd name="connsiteX16" fmla="*/ 58011 w 111857"/>
                    <a:gd name="connsiteY16" fmla="*/ 131143 h 131142"/>
                    <a:gd name="connsiteX17" fmla="*/ 111857 w 111857"/>
                    <a:gd name="connsiteY17" fmla="*/ 92109 h 131142"/>
                    <a:gd name="connsiteX18" fmla="*/ 62794 w 111857"/>
                    <a:gd name="connsiteY18" fmla="*/ 49526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57" h="131142">
                      <a:moveTo>
                        <a:pt x="62640" y="49680"/>
                      </a:moveTo>
                      <a:cubicBezTo>
                        <a:pt x="48600" y="44434"/>
                        <a:pt x="43200" y="41966"/>
                        <a:pt x="43200" y="36103"/>
                      </a:cubicBezTo>
                      <a:cubicBezTo>
                        <a:pt x="43200" y="30240"/>
                        <a:pt x="48446" y="26383"/>
                        <a:pt x="58937" y="26383"/>
                      </a:cubicBezTo>
                      <a:cubicBezTo>
                        <a:pt x="69429" y="26383"/>
                        <a:pt x="80228" y="30394"/>
                        <a:pt x="89023" y="38571"/>
                      </a:cubicBezTo>
                      <a:lnTo>
                        <a:pt x="91800" y="38571"/>
                      </a:lnTo>
                      <a:lnTo>
                        <a:pt x="108771" y="23606"/>
                      </a:lnTo>
                      <a:lnTo>
                        <a:pt x="108771" y="20829"/>
                      </a:lnTo>
                      <a:cubicBezTo>
                        <a:pt x="98280" y="7869"/>
                        <a:pt x="78994" y="0"/>
                        <a:pt x="56777" y="0"/>
                      </a:cubicBezTo>
                      <a:cubicBezTo>
                        <a:pt x="25766" y="0"/>
                        <a:pt x="5246" y="14811"/>
                        <a:pt x="5246" y="37491"/>
                      </a:cubicBezTo>
                      <a:cubicBezTo>
                        <a:pt x="5246" y="62486"/>
                        <a:pt x="30240" y="70200"/>
                        <a:pt x="51531" y="77297"/>
                      </a:cubicBezTo>
                      <a:cubicBezTo>
                        <a:pt x="63720" y="81617"/>
                        <a:pt x="72977" y="84549"/>
                        <a:pt x="72977" y="93034"/>
                      </a:cubicBezTo>
                      <a:cubicBezTo>
                        <a:pt x="72977" y="99977"/>
                        <a:pt x="66188" y="104760"/>
                        <a:pt x="55543" y="104760"/>
                      </a:cubicBezTo>
                      <a:cubicBezTo>
                        <a:pt x="41503" y="104760"/>
                        <a:pt x="27771" y="97046"/>
                        <a:pt x="20211" y="88560"/>
                      </a:cubicBezTo>
                      <a:lnTo>
                        <a:pt x="17434" y="88560"/>
                      </a:lnTo>
                      <a:lnTo>
                        <a:pt x="0" y="104297"/>
                      </a:lnTo>
                      <a:lnTo>
                        <a:pt x="0" y="107074"/>
                      </a:lnTo>
                      <a:cubicBezTo>
                        <a:pt x="12034" y="121577"/>
                        <a:pt x="32708" y="131143"/>
                        <a:pt x="58011" y="131143"/>
                      </a:cubicBezTo>
                      <a:cubicBezTo>
                        <a:pt x="89331" y="131143"/>
                        <a:pt x="111857" y="116640"/>
                        <a:pt x="111857" y="92109"/>
                      </a:cubicBezTo>
                      <a:cubicBezTo>
                        <a:pt x="111857" y="64029"/>
                        <a:pt x="81617" y="56623"/>
                        <a:pt x="62794" y="49526"/>
                      </a:cubicBezTo>
                      <a:close/>
                    </a:path>
                  </a:pathLst>
                </a:custGeom>
                <a:solidFill>
                  <a:srgbClr val="010101"/>
                </a:solidFill>
                <a:ln w="0" cap="flat">
                  <a:noFill/>
                  <a:prstDash val="solid"/>
                  <a:miter/>
                </a:ln>
              </p:spPr>
              <p:txBody>
                <a:bodyPr rtlCol="0" anchor="ctr"/>
                <a:lstStyle/>
                <a:p>
                  <a:endParaRPr lang="fr-FR"/>
                </a:p>
              </p:txBody>
            </p:sp>
            <p:sp>
              <p:nvSpPr>
                <p:cNvPr id="75" name="Forme libre : forme 74">
                  <a:extLst>
                    <a:ext uri="{FF2B5EF4-FFF2-40B4-BE49-F238E27FC236}">
                      <a16:creationId xmlns:a16="http://schemas.microsoft.com/office/drawing/2014/main" id="{B47F141E-4E87-E50C-200C-F5368D15361C}"/>
                    </a:ext>
                  </a:extLst>
                </p:cNvPr>
                <p:cNvSpPr/>
                <p:nvPr/>
              </p:nvSpPr>
              <p:spPr>
                <a:xfrm>
                  <a:off x="9043688" y="609249"/>
                  <a:ext cx="113554" cy="162617"/>
                </a:xfrm>
                <a:custGeom>
                  <a:avLst/>
                  <a:gdLst>
                    <a:gd name="connsiteX0" fmla="*/ 0 w 113554"/>
                    <a:gd name="connsiteY0" fmla="*/ 162617 h 162617"/>
                    <a:gd name="connsiteX1" fmla="*/ 39034 w 113554"/>
                    <a:gd name="connsiteY1" fmla="*/ 162617 h 162617"/>
                    <a:gd name="connsiteX2" fmla="*/ 39034 w 113554"/>
                    <a:gd name="connsiteY2" fmla="*/ 97046 h 162617"/>
                    <a:gd name="connsiteX3" fmla="*/ 96120 w 113554"/>
                    <a:gd name="connsiteY3" fmla="*/ 97046 h 162617"/>
                    <a:gd name="connsiteX4" fmla="*/ 96120 w 113554"/>
                    <a:gd name="connsiteY4" fmla="*/ 66806 h 162617"/>
                    <a:gd name="connsiteX5" fmla="*/ 39034 w 113554"/>
                    <a:gd name="connsiteY5" fmla="*/ 66806 h 162617"/>
                    <a:gd name="connsiteX6" fmla="*/ 39034 w 113554"/>
                    <a:gd name="connsiteY6" fmla="*/ 31937 h 162617"/>
                    <a:gd name="connsiteX7" fmla="*/ 113554 w 113554"/>
                    <a:gd name="connsiteY7" fmla="*/ 31937 h 162617"/>
                    <a:gd name="connsiteX8" fmla="*/ 113554 w 113554"/>
                    <a:gd name="connsiteY8" fmla="*/ 0 h 162617"/>
                    <a:gd name="connsiteX9" fmla="*/ 0 w 113554"/>
                    <a:gd name="connsiteY9" fmla="*/ 0 h 162617"/>
                    <a:gd name="connsiteX10" fmla="*/ 0 w 113554"/>
                    <a:gd name="connsiteY10" fmla="*/ 162617 h 1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554" h="162617">
                      <a:moveTo>
                        <a:pt x="0" y="162617"/>
                      </a:moveTo>
                      <a:lnTo>
                        <a:pt x="39034" y="162617"/>
                      </a:lnTo>
                      <a:lnTo>
                        <a:pt x="39034" y="97046"/>
                      </a:lnTo>
                      <a:lnTo>
                        <a:pt x="96120" y="97046"/>
                      </a:lnTo>
                      <a:lnTo>
                        <a:pt x="96120" y="66806"/>
                      </a:lnTo>
                      <a:lnTo>
                        <a:pt x="39034" y="66806"/>
                      </a:lnTo>
                      <a:lnTo>
                        <a:pt x="39034" y="31937"/>
                      </a:lnTo>
                      <a:lnTo>
                        <a:pt x="113554" y="31937"/>
                      </a:lnTo>
                      <a:lnTo>
                        <a:pt x="113554" y="0"/>
                      </a:lnTo>
                      <a:lnTo>
                        <a:pt x="0" y="0"/>
                      </a:lnTo>
                      <a:lnTo>
                        <a:pt x="0" y="162617"/>
                      </a:lnTo>
                      <a:close/>
                    </a:path>
                  </a:pathLst>
                </a:custGeom>
                <a:solidFill>
                  <a:srgbClr val="010101"/>
                </a:solidFill>
                <a:ln w="0" cap="flat">
                  <a:noFill/>
                  <a:prstDash val="solid"/>
                  <a:miter/>
                </a:ln>
              </p:spPr>
              <p:txBody>
                <a:bodyPr rtlCol="0" anchor="ctr"/>
                <a:lstStyle/>
                <a:p>
                  <a:endParaRPr lang="fr-FR"/>
                </a:p>
              </p:txBody>
            </p:sp>
            <p:sp>
              <p:nvSpPr>
                <p:cNvPr id="76" name="Forme libre : forme 75">
                  <a:extLst>
                    <a:ext uri="{FF2B5EF4-FFF2-40B4-BE49-F238E27FC236}">
                      <a16:creationId xmlns:a16="http://schemas.microsoft.com/office/drawing/2014/main" id="{2D6D9769-2F1F-84A1-BB57-3159CF72E468}"/>
                    </a:ext>
                  </a:extLst>
                </p:cNvPr>
                <p:cNvSpPr/>
                <p:nvPr/>
              </p:nvSpPr>
              <p:spPr>
                <a:xfrm>
                  <a:off x="9174831" y="643655"/>
                  <a:ext cx="89639" cy="128057"/>
                </a:xfrm>
                <a:custGeom>
                  <a:avLst/>
                  <a:gdLst>
                    <a:gd name="connsiteX0" fmla="*/ 88251 w 89639"/>
                    <a:gd name="connsiteY0" fmla="*/ 5246 h 128057"/>
                    <a:gd name="connsiteX1" fmla="*/ 65263 w 89639"/>
                    <a:gd name="connsiteY1" fmla="*/ 0 h 128057"/>
                    <a:gd name="connsiteX2" fmla="*/ 29314 w 89639"/>
                    <a:gd name="connsiteY2" fmla="*/ 15583 h 128057"/>
                    <a:gd name="connsiteX3" fmla="*/ 0 w 89639"/>
                    <a:gd name="connsiteY3" fmla="*/ 0 h 128057"/>
                    <a:gd name="connsiteX4" fmla="*/ 0 w 89639"/>
                    <a:gd name="connsiteY4" fmla="*/ 128057 h 128057"/>
                    <a:gd name="connsiteX5" fmla="*/ 38571 w 89639"/>
                    <a:gd name="connsiteY5" fmla="*/ 128057 h 128057"/>
                    <a:gd name="connsiteX6" fmla="*/ 38571 w 89639"/>
                    <a:gd name="connsiteY6" fmla="*/ 59709 h 128057"/>
                    <a:gd name="connsiteX7" fmla="*/ 62331 w 89639"/>
                    <a:gd name="connsiteY7" fmla="*/ 32709 h 128057"/>
                    <a:gd name="connsiteX8" fmla="*/ 79303 w 89639"/>
                    <a:gd name="connsiteY8" fmla="*/ 36720 h 128057"/>
                    <a:gd name="connsiteX9" fmla="*/ 81617 w 89639"/>
                    <a:gd name="connsiteY9" fmla="*/ 35486 h 128057"/>
                    <a:gd name="connsiteX10" fmla="*/ 89640 w 89639"/>
                    <a:gd name="connsiteY10" fmla="*/ 8023 h 128057"/>
                    <a:gd name="connsiteX11" fmla="*/ 88406 w 89639"/>
                    <a:gd name="connsiteY11" fmla="*/ 5246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39" h="128057">
                      <a:moveTo>
                        <a:pt x="88251" y="5246"/>
                      </a:moveTo>
                      <a:cubicBezTo>
                        <a:pt x="81000" y="1697"/>
                        <a:pt x="73749" y="0"/>
                        <a:pt x="65263" y="0"/>
                      </a:cubicBezTo>
                      <a:cubicBezTo>
                        <a:pt x="51223" y="0"/>
                        <a:pt x="38571" y="5709"/>
                        <a:pt x="29314" y="15583"/>
                      </a:cubicBezTo>
                      <a:cubicBezTo>
                        <a:pt x="24840" y="5400"/>
                        <a:pt x="10491" y="0"/>
                        <a:pt x="0" y="0"/>
                      </a:cubicBezTo>
                      <a:lnTo>
                        <a:pt x="0" y="128057"/>
                      </a:lnTo>
                      <a:lnTo>
                        <a:pt x="38571" y="128057"/>
                      </a:lnTo>
                      <a:lnTo>
                        <a:pt x="38571" y="59709"/>
                      </a:lnTo>
                      <a:cubicBezTo>
                        <a:pt x="38571" y="42274"/>
                        <a:pt x="49371" y="32709"/>
                        <a:pt x="62331" y="32709"/>
                      </a:cubicBezTo>
                      <a:cubicBezTo>
                        <a:pt x="68657" y="32709"/>
                        <a:pt x="73131" y="33634"/>
                        <a:pt x="79303" y="36720"/>
                      </a:cubicBezTo>
                      <a:lnTo>
                        <a:pt x="81617" y="35486"/>
                      </a:lnTo>
                      <a:lnTo>
                        <a:pt x="89640" y="8023"/>
                      </a:lnTo>
                      <a:lnTo>
                        <a:pt x="88406" y="5246"/>
                      </a:lnTo>
                      <a:close/>
                    </a:path>
                  </a:pathLst>
                </a:custGeom>
                <a:solidFill>
                  <a:srgbClr val="010101"/>
                </a:solidFill>
                <a:ln w="0" cap="flat">
                  <a:noFill/>
                  <a:prstDash val="solid"/>
                  <a:miter/>
                </a:ln>
              </p:spPr>
              <p:txBody>
                <a:bodyPr rtlCol="0" anchor="ctr"/>
                <a:lstStyle/>
                <a:p>
                  <a:endParaRPr lang="fr-FR"/>
                </a:p>
              </p:txBody>
            </p:sp>
            <p:sp>
              <p:nvSpPr>
                <p:cNvPr id="77" name="Forme libre : forme 76">
                  <a:extLst>
                    <a:ext uri="{FF2B5EF4-FFF2-40B4-BE49-F238E27FC236}">
                      <a16:creationId xmlns:a16="http://schemas.microsoft.com/office/drawing/2014/main" id="{6C580A19-01B1-05E5-2BE6-FD1BAD8FE9B8}"/>
                    </a:ext>
                  </a:extLst>
                </p:cNvPr>
                <p:cNvSpPr/>
                <p:nvPr/>
              </p:nvSpPr>
              <p:spPr>
                <a:xfrm>
                  <a:off x="9261077" y="643500"/>
                  <a:ext cx="122194" cy="131142"/>
                </a:xfrm>
                <a:custGeom>
                  <a:avLst/>
                  <a:gdLst>
                    <a:gd name="connsiteX0" fmla="*/ 61406 w 122194"/>
                    <a:gd name="connsiteY0" fmla="*/ 154 h 131142"/>
                    <a:gd name="connsiteX1" fmla="*/ 7406 w 122194"/>
                    <a:gd name="connsiteY1" fmla="*/ 20366 h 131142"/>
                    <a:gd name="connsiteX2" fmla="*/ 7406 w 122194"/>
                    <a:gd name="connsiteY2" fmla="*/ 23143 h 131142"/>
                    <a:gd name="connsiteX3" fmla="*/ 24686 w 122194"/>
                    <a:gd name="connsiteY3" fmla="*/ 39651 h 131142"/>
                    <a:gd name="connsiteX4" fmla="*/ 27463 w 122194"/>
                    <a:gd name="connsiteY4" fmla="*/ 39651 h 131142"/>
                    <a:gd name="connsiteX5" fmla="*/ 57240 w 122194"/>
                    <a:gd name="connsiteY5" fmla="*/ 27617 h 131142"/>
                    <a:gd name="connsiteX6" fmla="*/ 84549 w 122194"/>
                    <a:gd name="connsiteY6" fmla="*/ 49063 h 131142"/>
                    <a:gd name="connsiteX7" fmla="*/ 84549 w 122194"/>
                    <a:gd name="connsiteY7" fmla="*/ 54617 h 131142"/>
                    <a:gd name="connsiteX8" fmla="*/ 56314 w 122194"/>
                    <a:gd name="connsiteY8" fmla="*/ 50143 h 131142"/>
                    <a:gd name="connsiteX9" fmla="*/ 0 w 122194"/>
                    <a:gd name="connsiteY9" fmla="*/ 90103 h 131142"/>
                    <a:gd name="connsiteX10" fmla="*/ 50760 w 122194"/>
                    <a:gd name="connsiteY10" fmla="*/ 131143 h 131142"/>
                    <a:gd name="connsiteX11" fmla="*/ 92109 w 122194"/>
                    <a:gd name="connsiteY11" fmla="*/ 116949 h 131142"/>
                    <a:gd name="connsiteX12" fmla="*/ 122194 w 122194"/>
                    <a:gd name="connsiteY12" fmla="*/ 131143 h 131142"/>
                    <a:gd name="connsiteX13" fmla="*/ 122194 w 122194"/>
                    <a:gd name="connsiteY13" fmla="*/ 48600 h 131142"/>
                    <a:gd name="connsiteX14" fmla="*/ 61714 w 122194"/>
                    <a:gd name="connsiteY14" fmla="*/ 0 h 131142"/>
                    <a:gd name="connsiteX15" fmla="*/ 84394 w 122194"/>
                    <a:gd name="connsiteY15" fmla="*/ 85474 h 131142"/>
                    <a:gd name="connsiteX16" fmla="*/ 59091 w 122194"/>
                    <a:gd name="connsiteY16" fmla="*/ 106766 h 131142"/>
                    <a:gd name="connsiteX17" fmla="*/ 37800 w 122194"/>
                    <a:gd name="connsiteY17" fmla="*/ 89949 h 131142"/>
                    <a:gd name="connsiteX18" fmla="*/ 62023 w 122194"/>
                    <a:gd name="connsiteY18" fmla="*/ 72669 h 131142"/>
                    <a:gd name="connsiteX19" fmla="*/ 84240 w 122194"/>
                    <a:gd name="connsiteY19" fmla="*/ 76989 h 131142"/>
                    <a:gd name="connsiteX20" fmla="*/ 84240 w 122194"/>
                    <a:gd name="connsiteY20" fmla="*/ 8547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194" h="131142">
                      <a:moveTo>
                        <a:pt x="61406" y="154"/>
                      </a:moveTo>
                      <a:cubicBezTo>
                        <a:pt x="38571" y="154"/>
                        <a:pt x="20674" y="7869"/>
                        <a:pt x="7406" y="20366"/>
                      </a:cubicBezTo>
                      <a:lnTo>
                        <a:pt x="7406" y="23143"/>
                      </a:lnTo>
                      <a:lnTo>
                        <a:pt x="24686" y="39651"/>
                      </a:lnTo>
                      <a:lnTo>
                        <a:pt x="27463" y="39651"/>
                      </a:lnTo>
                      <a:cubicBezTo>
                        <a:pt x="34251" y="33171"/>
                        <a:pt x="44434" y="27617"/>
                        <a:pt x="57240" y="27617"/>
                      </a:cubicBezTo>
                      <a:cubicBezTo>
                        <a:pt x="72514" y="27617"/>
                        <a:pt x="84549" y="35640"/>
                        <a:pt x="84549" y="49063"/>
                      </a:cubicBezTo>
                      <a:lnTo>
                        <a:pt x="84549" y="54617"/>
                      </a:lnTo>
                      <a:cubicBezTo>
                        <a:pt x="76526" y="51840"/>
                        <a:pt x="67577" y="50143"/>
                        <a:pt x="56314" y="50143"/>
                      </a:cubicBezTo>
                      <a:cubicBezTo>
                        <a:pt x="25611" y="50143"/>
                        <a:pt x="0" y="62949"/>
                        <a:pt x="0" y="90103"/>
                      </a:cubicBezTo>
                      <a:cubicBezTo>
                        <a:pt x="0" y="117257"/>
                        <a:pt x="23451" y="131143"/>
                        <a:pt x="50760" y="131143"/>
                      </a:cubicBezTo>
                      <a:cubicBezTo>
                        <a:pt x="67269" y="131143"/>
                        <a:pt x="81463" y="125589"/>
                        <a:pt x="92109" y="116949"/>
                      </a:cubicBezTo>
                      <a:cubicBezTo>
                        <a:pt x="97354" y="126514"/>
                        <a:pt x="110931" y="131143"/>
                        <a:pt x="122194" y="131143"/>
                      </a:cubicBezTo>
                      <a:lnTo>
                        <a:pt x="122194" y="48600"/>
                      </a:lnTo>
                      <a:cubicBezTo>
                        <a:pt x="122194" y="13114"/>
                        <a:pt x="90720" y="0"/>
                        <a:pt x="61714" y="0"/>
                      </a:cubicBezTo>
                      <a:close/>
                      <a:moveTo>
                        <a:pt x="84394" y="85474"/>
                      </a:moveTo>
                      <a:cubicBezTo>
                        <a:pt x="84394" y="97200"/>
                        <a:pt x="73131" y="106766"/>
                        <a:pt x="59091" y="106766"/>
                      </a:cubicBezTo>
                      <a:cubicBezTo>
                        <a:pt x="48137" y="106766"/>
                        <a:pt x="37800" y="100749"/>
                        <a:pt x="37800" y="89949"/>
                      </a:cubicBezTo>
                      <a:cubicBezTo>
                        <a:pt x="37800" y="79149"/>
                        <a:pt x="46594" y="72669"/>
                        <a:pt x="62023" y="72669"/>
                      </a:cubicBezTo>
                      <a:cubicBezTo>
                        <a:pt x="71280" y="72669"/>
                        <a:pt x="79457" y="75137"/>
                        <a:pt x="84240" y="76989"/>
                      </a:cubicBezTo>
                      <a:lnTo>
                        <a:pt x="84240" y="85474"/>
                      </a:lnTo>
                      <a:close/>
                    </a:path>
                  </a:pathLst>
                </a:custGeom>
                <a:solidFill>
                  <a:srgbClr val="010101"/>
                </a:solidFill>
                <a:ln w="0" cap="flat">
                  <a:noFill/>
                  <a:prstDash val="solid"/>
                  <a:miter/>
                </a:ln>
              </p:spPr>
              <p:txBody>
                <a:bodyPr rtlCol="0" anchor="ctr"/>
                <a:lstStyle/>
                <a:p>
                  <a:endParaRPr lang="fr-FR"/>
                </a:p>
              </p:txBody>
            </p:sp>
            <p:sp>
              <p:nvSpPr>
                <p:cNvPr id="78" name="Forme libre : forme 77">
                  <a:extLst>
                    <a:ext uri="{FF2B5EF4-FFF2-40B4-BE49-F238E27FC236}">
                      <a16:creationId xmlns:a16="http://schemas.microsoft.com/office/drawing/2014/main" id="{D7B5C37A-2262-5FC2-57E7-A2C4089F55E3}"/>
                    </a:ext>
                  </a:extLst>
                </p:cNvPr>
                <p:cNvSpPr/>
                <p:nvPr/>
              </p:nvSpPr>
              <p:spPr>
                <a:xfrm>
                  <a:off x="9543111" y="643655"/>
                  <a:ext cx="120960" cy="131142"/>
                </a:xfrm>
                <a:custGeom>
                  <a:avLst/>
                  <a:gdLst>
                    <a:gd name="connsiteX0" fmla="*/ 68966 w 120960"/>
                    <a:gd name="connsiteY0" fmla="*/ 0 h 131142"/>
                    <a:gd name="connsiteX1" fmla="*/ 0 w 120960"/>
                    <a:gd name="connsiteY1" fmla="*/ 65571 h 131142"/>
                    <a:gd name="connsiteX2" fmla="*/ 68966 w 120960"/>
                    <a:gd name="connsiteY2" fmla="*/ 131143 h 131142"/>
                    <a:gd name="connsiteX3" fmla="*/ 120806 w 120960"/>
                    <a:gd name="connsiteY3" fmla="*/ 109080 h 131142"/>
                    <a:gd name="connsiteX4" fmla="*/ 120806 w 120960"/>
                    <a:gd name="connsiteY4" fmla="*/ 106303 h 131142"/>
                    <a:gd name="connsiteX5" fmla="*/ 99360 w 120960"/>
                    <a:gd name="connsiteY5" fmla="*/ 86554 h 131142"/>
                    <a:gd name="connsiteX6" fmla="*/ 96429 w 120960"/>
                    <a:gd name="connsiteY6" fmla="*/ 86554 h 131142"/>
                    <a:gd name="connsiteX7" fmla="*/ 70971 w 120960"/>
                    <a:gd name="connsiteY7" fmla="*/ 98126 h 131142"/>
                    <a:gd name="connsiteX8" fmla="*/ 39497 w 120960"/>
                    <a:gd name="connsiteY8" fmla="*/ 65571 h 131142"/>
                    <a:gd name="connsiteX9" fmla="*/ 70817 w 120960"/>
                    <a:gd name="connsiteY9" fmla="*/ 33017 h 131142"/>
                    <a:gd name="connsiteX10" fmla="*/ 96583 w 120960"/>
                    <a:gd name="connsiteY10" fmla="*/ 44589 h 131142"/>
                    <a:gd name="connsiteX11" fmla="*/ 99514 w 120960"/>
                    <a:gd name="connsiteY11" fmla="*/ 44589 h 131142"/>
                    <a:gd name="connsiteX12" fmla="*/ 120960 w 120960"/>
                    <a:gd name="connsiteY12" fmla="*/ 24840 h 131142"/>
                    <a:gd name="connsiteX13" fmla="*/ 120960 w 120960"/>
                    <a:gd name="connsiteY13" fmla="*/ 22063 h 131142"/>
                    <a:gd name="connsiteX14" fmla="*/ 69120 w 120960"/>
                    <a:gd name="connsiteY14" fmla="*/ 0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0" h="131142">
                      <a:moveTo>
                        <a:pt x="68966" y="0"/>
                      </a:moveTo>
                      <a:cubicBezTo>
                        <a:pt x="29160" y="0"/>
                        <a:pt x="0" y="27771"/>
                        <a:pt x="0" y="65571"/>
                      </a:cubicBezTo>
                      <a:cubicBezTo>
                        <a:pt x="0" y="103371"/>
                        <a:pt x="29314" y="131143"/>
                        <a:pt x="68966" y="131143"/>
                      </a:cubicBezTo>
                      <a:cubicBezTo>
                        <a:pt x="91954" y="131143"/>
                        <a:pt x="109543" y="121577"/>
                        <a:pt x="120806" y="109080"/>
                      </a:cubicBezTo>
                      <a:lnTo>
                        <a:pt x="120806" y="106303"/>
                      </a:lnTo>
                      <a:lnTo>
                        <a:pt x="99360" y="86554"/>
                      </a:lnTo>
                      <a:lnTo>
                        <a:pt x="96429" y="86554"/>
                      </a:lnTo>
                      <a:cubicBezTo>
                        <a:pt x="90103" y="94269"/>
                        <a:pt x="80846" y="98126"/>
                        <a:pt x="70971" y="98126"/>
                      </a:cubicBezTo>
                      <a:cubicBezTo>
                        <a:pt x="51686" y="98126"/>
                        <a:pt x="39497" y="84549"/>
                        <a:pt x="39497" y="65571"/>
                      </a:cubicBezTo>
                      <a:cubicBezTo>
                        <a:pt x="39497" y="46594"/>
                        <a:pt x="52303" y="33017"/>
                        <a:pt x="70817" y="33017"/>
                      </a:cubicBezTo>
                      <a:cubicBezTo>
                        <a:pt x="81309" y="33017"/>
                        <a:pt x="90257" y="37337"/>
                        <a:pt x="96583" y="44589"/>
                      </a:cubicBezTo>
                      <a:lnTo>
                        <a:pt x="99514" y="44589"/>
                      </a:lnTo>
                      <a:lnTo>
                        <a:pt x="120960" y="24840"/>
                      </a:lnTo>
                      <a:lnTo>
                        <a:pt x="120960" y="22063"/>
                      </a:lnTo>
                      <a:cubicBezTo>
                        <a:pt x="109697" y="9566"/>
                        <a:pt x="92263" y="0"/>
                        <a:pt x="69120" y="0"/>
                      </a:cubicBezTo>
                      <a:close/>
                    </a:path>
                  </a:pathLst>
                </a:custGeom>
                <a:solidFill>
                  <a:srgbClr val="010101"/>
                </a:solidFill>
                <a:ln w="0" cap="flat">
                  <a:noFill/>
                  <a:prstDash val="solid"/>
                  <a:miter/>
                </a:ln>
              </p:spPr>
              <p:txBody>
                <a:bodyPr rtlCol="0" anchor="ctr"/>
                <a:lstStyle/>
                <a:p>
                  <a:endParaRPr lang="fr-FR"/>
                </a:p>
              </p:txBody>
            </p:sp>
            <p:sp>
              <p:nvSpPr>
                <p:cNvPr id="79" name="Forme libre : forme 78">
                  <a:extLst>
                    <a:ext uri="{FF2B5EF4-FFF2-40B4-BE49-F238E27FC236}">
                      <a16:creationId xmlns:a16="http://schemas.microsoft.com/office/drawing/2014/main" id="{C4F8FE4C-FB3E-73A3-020E-131EF96BACC5}"/>
                    </a:ext>
                  </a:extLst>
                </p:cNvPr>
                <p:cNvSpPr/>
                <p:nvPr/>
              </p:nvSpPr>
              <p:spPr>
                <a:xfrm>
                  <a:off x="9667619" y="643500"/>
                  <a:ext cx="133611" cy="131142"/>
                </a:xfrm>
                <a:custGeom>
                  <a:avLst/>
                  <a:gdLst>
                    <a:gd name="connsiteX0" fmla="*/ 67269 w 133611"/>
                    <a:gd name="connsiteY0" fmla="*/ 154 h 131142"/>
                    <a:gd name="connsiteX1" fmla="*/ 0 w 133611"/>
                    <a:gd name="connsiteY1" fmla="*/ 65880 h 131142"/>
                    <a:gd name="connsiteX2" fmla="*/ 70971 w 133611"/>
                    <a:gd name="connsiteY2" fmla="*/ 131143 h 131142"/>
                    <a:gd name="connsiteX3" fmla="*/ 127749 w 133611"/>
                    <a:gd name="connsiteY3" fmla="*/ 108309 h 131142"/>
                    <a:gd name="connsiteX4" fmla="*/ 127749 w 133611"/>
                    <a:gd name="connsiteY4" fmla="*/ 105531 h 131142"/>
                    <a:gd name="connsiteX5" fmla="*/ 110314 w 133611"/>
                    <a:gd name="connsiteY5" fmla="*/ 88714 h 131142"/>
                    <a:gd name="connsiteX6" fmla="*/ 107537 w 133611"/>
                    <a:gd name="connsiteY6" fmla="*/ 88714 h 131142"/>
                    <a:gd name="connsiteX7" fmla="*/ 72823 w 133611"/>
                    <a:gd name="connsiteY7" fmla="*/ 102446 h 131142"/>
                    <a:gd name="connsiteX8" fmla="*/ 37491 w 133611"/>
                    <a:gd name="connsiteY8" fmla="*/ 74983 h 131142"/>
                    <a:gd name="connsiteX9" fmla="*/ 132840 w 133611"/>
                    <a:gd name="connsiteY9" fmla="*/ 74983 h 131142"/>
                    <a:gd name="connsiteX10" fmla="*/ 133611 w 133611"/>
                    <a:gd name="connsiteY10" fmla="*/ 64800 h 131142"/>
                    <a:gd name="connsiteX11" fmla="*/ 67269 w 133611"/>
                    <a:gd name="connsiteY11" fmla="*/ 0 h 131142"/>
                    <a:gd name="connsiteX12" fmla="*/ 37337 w 133611"/>
                    <a:gd name="connsiteY12" fmla="*/ 55234 h 131142"/>
                    <a:gd name="connsiteX13" fmla="*/ 67114 w 133611"/>
                    <a:gd name="connsiteY13" fmla="*/ 27463 h 131142"/>
                    <a:gd name="connsiteX14" fmla="*/ 96583 w 133611"/>
                    <a:gd name="connsiteY14" fmla="*/ 55234 h 131142"/>
                    <a:gd name="connsiteX15" fmla="*/ 37337 w 133611"/>
                    <a:gd name="connsiteY15" fmla="*/ 55234 h 13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1" h="131142">
                      <a:moveTo>
                        <a:pt x="67269" y="154"/>
                      </a:moveTo>
                      <a:cubicBezTo>
                        <a:pt x="27000" y="154"/>
                        <a:pt x="0" y="27617"/>
                        <a:pt x="0" y="65880"/>
                      </a:cubicBezTo>
                      <a:cubicBezTo>
                        <a:pt x="0" y="108617"/>
                        <a:pt x="33480" y="131143"/>
                        <a:pt x="70971" y="131143"/>
                      </a:cubicBezTo>
                      <a:cubicBezTo>
                        <a:pt x="90720" y="131143"/>
                        <a:pt x="113709" y="124817"/>
                        <a:pt x="127749" y="108309"/>
                      </a:cubicBezTo>
                      <a:lnTo>
                        <a:pt x="127749" y="105531"/>
                      </a:lnTo>
                      <a:lnTo>
                        <a:pt x="110314" y="88714"/>
                      </a:lnTo>
                      <a:lnTo>
                        <a:pt x="107537" y="88714"/>
                      </a:lnTo>
                      <a:cubicBezTo>
                        <a:pt x="99206" y="97663"/>
                        <a:pt x="86091" y="102446"/>
                        <a:pt x="72823" y="102446"/>
                      </a:cubicBezTo>
                      <a:cubicBezTo>
                        <a:pt x="55389" y="102446"/>
                        <a:pt x="39806" y="93651"/>
                        <a:pt x="37491" y="74983"/>
                      </a:cubicBezTo>
                      <a:lnTo>
                        <a:pt x="132840" y="74983"/>
                      </a:lnTo>
                      <a:cubicBezTo>
                        <a:pt x="133303" y="71743"/>
                        <a:pt x="133611" y="68503"/>
                        <a:pt x="133611" y="64800"/>
                      </a:cubicBezTo>
                      <a:cubicBezTo>
                        <a:pt x="133611" y="27000"/>
                        <a:pt x="107074" y="0"/>
                        <a:pt x="67269" y="0"/>
                      </a:cubicBezTo>
                      <a:close/>
                      <a:moveTo>
                        <a:pt x="37337" y="55234"/>
                      </a:moveTo>
                      <a:cubicBezTo>
                        <a:pt x="38571" y="37954"/>
                        <a:pt x="50606" y="27463"/>
                        <a:pt x="67114" y="27463"/>
                      </a:cubicBezTo>
                      <a:cubicBezTo>
                        <a:pt x="83623" y="27463"/>
                        <a:pt x="95194" y="37491"/>
                        <a:pt x="96583" y="55234"/>
                      </a:cubicBezTo>
                      <a:lnTo>
                        <a:pt x="37337" y="55234"/>
                      </a:lnTo>
                      <a:close/>
                    </a:path>
                  </a:pathLst>
                </a:custGeom>
                <a:solidFill>
                  <a:srgbClr val="010101"/>
                </a:solidFill>
                <a:ln w="0" cap="flat">
                  <a:noFill/>
                  <a:prstDash val="solid"/>
                  <a:miter/>
                </a:ln>
              </p:spPr>
              <p:txBody>
                <a:bodyPr rtlCol="0" anchor="ctr"/>
                <a:lstStyle/>
                <a:p>
                  <a:endParaRPr lang="fr-FR"/>
                </a:p>
              </p:txBody>
            </p:sp>
            <p:sp>
              <p:nvSpPr>
                <p:cNvPr id="80" name="Forme libre : forme 79">
                  <a:extLst>
                    <a:ext uri="{FF2B5EF4-FFF2-40B4-BE49-F238E27FC236}">
                      <a16:creationId xmlns:a16="http://schemas.microsoft.com/office/drawing/2014/main" id="{9C47ECEF-18B7-6A23-18E0-841AE7A8B7E3}"/>
                    </a:ext>
                  </a:extLst>
                </p:cNvPr>
                <p:cNvSpPr/>
                <p:nvPr/>
              </p:nvSpPr>
              <p:spPr>
                <a:xfrm>
                  <a:off x="9405179" y="643655"/>
                  <a:ext cx="123737" cy="128057"/>
                </a:xfrm>
                <a:custGeom>
                  <a:avLst/>
                  <a:gdLst>
                    <a:gd name="connsiteX0" fmla="*/ 70817 w 123737"/>
                    <a:gd name="connsiteY0" fmla="*/ 0 h 128057"/>
                    <a:gd name="connsiteX1" fmla="*/ 30549 w 123737"/>
                    <a:gd name="connsiteY1" fmla="*/ 14040 h 128057"/>
                    <a:gd name="connsiteX2" fmla="*/ 0 w 123737"/>
                    <a:gd name="connsiteY2" fmla="*/ 0 h 128057"/>
                    <a:gd name="connsiteX3" fmla="*/ 0 w 123737"/>
                    <a:gd name="connsiteY3" fmla="*/ 128057 h 128057"/>
                    <a:gd name="connsiteX4" fmla="*/ 38726 w 123737"/>
                    <a:gd name="connsiteY4" fmla="*/ 128057 h 128057"/>
                    <a:gd name="connsiteX5" fmla="*/ 38726 w 123737"/>
                    <a:gd name="connsiteY5" fmla="*/ 56777 h 128057"/>
                    <a:gd name="connsiteX6" fmla="*/ 62177 w 123737"/>
                    <a:gd name="connsiteY6" fmla="*/ 32709 h 128057"/>
                    <a:gd name="connsiteX7" fmla="*/ 85011 w 123737"/>
                    <a:gd name="connsiteY7" fmla="*/ 56777 h 128057"/>
                    <a:gd name="connsiteX8" fmla="*/ 85011 w 123737"/>
                    <a:gd name="connsiteY8" fmla="*/ 128057 h 128057"/>
                    <a:gd name="connsiteX9" fmla="*/ 123737 w 123737"/>
                    <a:gd name="connsiteY9" fmla="*/ 128057 h 128057"/>
                    <a:gd name="connsiteX10" fmla="*/ 123737 w 123737"/>
                    <a:gd name="connsiteY10" fmla="*/ 54000 h 128057"/>
                    <a:gd name="connsiteX11" fmla="*/ 70663 w 123737"/>
                    <a:gd name="connsiteY11" fmla="*/ 0 h 1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737" h="128057">
                      <a:moveTo>
                        <a:pt x="70817" y="0"/>
                      </a:moveTo>
                      <a:cubicBezTo>
                        <a:pt x="54617" y="0"/>
                        <a:pt x="40731" y="5554"/>
                        <a:pt x="30549" y="14040"/>
                      </a:cubicBezTo>
                      <a:cubicBezTo>
                        <a:pt x="25611" y="4783"/>
                        <a:pt x="11571" y="0"/>
                        <a:pt x="0" y="0"/>
                      </a:cubicBezTo>
                      <a:lnTo>
                        <a:pt x="0" y="128057"/>
                      </a:lnTo>
                      <a:lnTo>
                        <a:pt x="38726" y="128057"/>
                      </a:lnTo>
                      <a:lnTo>
                        <a:pt x="38726" y="56777"/>
                      </a:lnTo>
                      <a:cubicBezTo>
                        <a:pt x="38726" y="42737"/>
                        <a:pt x="47674" y="32709"/>
                        <a:pt x="62177" y="32709"/>
                      </a:cubicBezTo>
                      <a:cubicBezTo>
                        <a:pt x="76680" y="32709"/>
                        <a:pt x="85011" y="42737"/>
                        <a:pt x="85011" y="56777"/>
                      </a:cubicBezTo>
                      <a:lnTo>
                        <a:pt x="85011" y="128057"/>
                      </a:lnTo>
                      <a:lnTo>
                        <a:pt x="123737" y="128057"/>
                      </a:lnTo>
                      <a:lnTo>
                        <a:pt x="123737" y="54000"/>
                      </a:lnTo>
                      <a:cubicBezTo>
                        <a:pt x="123737" y="21291"/>
                        <a:pt x="102446" y="0"/>
                        <a:pt x="70663" y="0"/>
                      </a:cubicBezTo>
                      <a:close/>
                    </a:path>
                  </a:pathLst>
                </a:custGeom>
                <a:solidFill>
                  <a:srgbClr val="010101"/>
                </a:solidFill>
                <a:ln w="0" cap="flat">
                  <a:noFill/>
                  <a:prstDash val="solid"/>
                  <a:miter/>
                </a:ln>
              </p:spPr>
              <p:txBody>
                <a:bodyPr rtlCol="0" anchor="ctr"/>
                <a:lstStyle/>
                <a:p>
                  <a:endParaRPr lang="fr-FR"/>
                </a:p>
              </p:txBody>
            </p:sp>
          </p:grpSp>
          <p:sp>
            <p:nvSpPr>
              <p:cNvPr id="66" name="Forme libre : forme 65">
                <a:extLst>
                  <a:ext uri="{FF2B5EF4-FFF2-40B4-BE49-F238E27FC236}">
                    <a16:creationId xmlns:a16="http://schemas.microsoft.com/office/drawing/2014/main" id="{71DBEF95-27FA-DA84-EE36-F3DCCC62BEB5}"/>
                  </a:ext>
                </a:extLst>
              </p:cNvPr>
              <p:cNvSpPr/>
              <p:nvPr/>
            </p:nvSpPr>
            <p:spPr>
              <a:xfrm>
                <a:off x="9456094" y="402043"/>
                <a:ext cx="44588" cy="44588"/>
              </a:xfrm>
              <a:custGeom>
                <a:avLst/>
                <a:gdLst>
                  <a:gd name="connsiteX0" fmla="*/ 22217 w 44588"/>
                  <a:gd name="connsiteY0" fmla="*/ 44589 h 44588"/>
                  <a:gd name="connsiteX1" fmla="*/ 44589 w 44588"/>
                  <a:gd name="connsiteY1" fmla="*/ 22371 h 44588"/>
                  <a:gd name="connsiteX2" fmla="*/ 22217 w 44588"/>
                  <a:gd name="connsiteY2" fmla="*/ 0 h 44588"/>
                  <a:gd name="connsiteX3" fmla="*/ 0 w 44588"/>
                  <a:gd name="connsiteY3" fmla="*/ 22371 h 44588"/>
                  <a:gd name="connsiteX4" fmla="*/ 22217 w 44588"/>
                  <a:gd name="connsiteY4" fmla="*/ 44589 h 4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8" h="44588">
                    <a:moveTo>
                      <a:pt x="22217" y="44589"/>
                    </a:moveTo>
                    <a:cubicBezTo>
                      <a:pt x="34560" y="44589"/>
                      <a:pt x="44589" y="34714"/>
                      <a:pt x="44589" y="22371"/>
                    </a:cubicBezTo>
                    <a:cubicBezTo>
                      <a:pt x="44589" y="10029"/>
                      <a:pt x="34560" y="0"/>
                      <a:pt x="22217" y="0"/>
                    </a:cubicBezTo>
                    <a:cubicBezTo>
                      <a:pt x="9874" y="0"/>
                      <a:pt x="0" y="10029"/>
                      <a:pt x="0" y="22371"/>
                    </a:cubicBezTo>
                    <a:cubicBezTo>
                      <a:pt x="0" y="34714"/>
                      <a:pt x="9874" y="44589"/>
                      <a:pt x="22217" y="44589"/>
                    </a:cubicBezTo>
                    <a:close/>
                  </a:path>
                </a:pathLst>
              </a:custGeom>
              <a:solidFill>
                <a:srgbClr val="010101"/>
              </a:solidFill>
              <a:ln w="0"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1403856293"/>
      </p:ext>
    </p:extLst>
  </p:cSld>
  <p:clrMapOvr>
    <a:masterClrMapping/>
  </p:clrMapOvr>
  <p:extLst>
    <p:ext uri="{DCECCB84-F9BA-43D5-87BE-67443E8EF086}">
      <p15:sldGuideLst xmlns:p15="http://schemas.microsoft.com/office/powerpoint/2012/main">
        <p15:guide id="1" orient="horz" pos="142" userDrawn="1">
          <p15:clr>
            <a:srgbClr val="FBAE40"/>
          </p15:clr>
        </p15:guide>
        <p15:guide id="2" orient="horz" pos="4020" userDrawn="1">
          <p15:clr>
            <a:srgbClr val="FBAE40"/>
          </p15:clr>
        </p15:guide>
        <p15:guide id="3" pos="302" userDrawn="1">
          <p15:clr>
            <a:srgbClr val="FBAE40"/>
          </p15:clr>
        </p15:guide>
        <p15:guide id="4" orient="horz" pos="754" userDrawn="1">
          <p15:clr>
            <a:srgbClr val="FBAE40"/>
          </p15:clr>
        </p15:guide>
        <p15:guide id="5" pos="73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rouge">
    <p:spTree>
      <p:nvGrpSpPr>
        <p:cNvPr id="1" name=""/>
        <p:cNvGrpSpPr/>
        <p:nvPr/>
      </p:nvGrpSpPr>
      <p:grpSpPr>
        <a:xfrm>
          <a:off x="0" y="0"/>
          <a:ext cx="0" cy="0"/>
          <a:chOff x="0" y="0"/>
          <a:chExt cx="0" cy="0"/>
        </a:xfrm>
      </p:grpSpPr>
      <p:sp>
        <p:nvSpPr>
          <p:cNvPr id="37" name="Rectangle : avec coin arrondi et coin rogné en haut 36">
            <a:extLst>
              <a:ext uri="{FF2B5EF4-FFF2-40B4-BE49-F238E27FC236}">
                <a16:creationId xmlns:a16="http://schemas.microsoft.com/office/drawing/2014/main" id="{96AE2C0C-C734-97D3-7296-C2B3E2ACD0B6}"/>
              </a:ext>
            </a:extLst>
          </p:cNvPr>
          <p:cNvSpPr/>
          <p:nvPr userDrawn="1"/>
        </p:nvSpPr>
        <p:spPr>
          <a:xfrm>
            <a:off x="587374" y="562579"/>
            <a:ext cx="11604624" cy="6286696"/>
          </a:xfrm>
          <a:prstGeom prst="snipRoundRect">
            <a:avLst>
              <a:gd name="adj1" fmla="val 9818"/>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C63AA94-CDA4-5A57-E4A6-F63D866D4B8C}"/>
              </a:ext>
            </a:extLst>
          </p:cNvPr>
          <p:cNvSpPr/>
          <p:nvPr userDrawn="1"/>
        </p:nvSpPr>
        <p:spPr>
          <a:xfrm>
            <a:off x="587374" y="3717890"/>
            <a:ext cx="11604625" cy="314011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5" name="Espace réservé du pied de page 4">
            <a:extLst>
              <a:ext uri="{FF2B5EF4-FFF2-40B4-BE49-F238E27FC236}">
                <a16:creationId xmlns:a16="http://schemas.microsoft.com/office/drawing/2014/main" id="{0FED30A0-5A77-2426-68F0-FB148592B4AC}"/>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6" name="Espace réservé du numéro de diapositive 5">
            <a:extLst>
              <a:ext uri="{FF2B5EF4-FFF2-40B4-BE49-F238E27FC236}">
                <a16:creationId xmlns:a16="http://schemas.microsoft.com/office/drawing/2014/main" id="{3030641E-CECF-5296-E32A-2115AEB738C7}"/>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pic>
        <p:nvPicPr>
          <p:cNvPr id="16" name="Graphique 15">
            <a:extLst>
              <a:ext uri="{FF2B5EF4-FFF2-40B4-BE49-F238E27FC236}">
                <a16:creationId xmlns:a16="http://schemas.microsoft.com/office/drawing/2014/main" id="{7976D82E-DAC4-34F5-B6FD-0C4C9A1AFC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8DB87511-5557-8950-7AA1-8FB441E254C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Espace réservé du texte 23">
            <a:extLst>
              <a:ext uri="{FF2B5EF4-FFF2-40B4-BE49-F238E27FC236}">
                <a16:creationId xmlns:a16="http://schemas.microsoft.com/office/drawing/2014/main" id="{734138BD-762D-6710-8017-8ED74A7EB3C4}"/>
              </a:ext>
            </a:extLst>
          </p:cNvPr>
          <p:cNvSpPr>
            <a:spLocks noGrp="1"/>
          </p:cNvSpPr>
          <p:nvPr>
            <p:ph type="body" sz="quarter" idx="13" hasCustomPrompt="1"/>
          </p:nvPr>
        </p:nvSpPr>
        <p:spPr>
          <a:xfrm>
            <a:off x="1949502" y="1343145"/>
            <a:ext cx="1080000" cy="830997"/>
          </a:xfrm>
        </p:spPr>
        <p:txBody>
          <a:bodyPr>
            <a:spAutoFit/>
          </a:bodyPr>
          <a:lstStyle>
            <a:lvl1pPr algn="ctr">
              <a:defRPr sz="5400" b="1">
                <a:solidFill>
                  <a:schemeClr val="accent6"/>
                </a:solidFill>
              </a:defRPr>
            </a:lvl1pPr>
          </a:lstStyle>
          <a:p>
            <a:pPr lvl="0"/>
            <a:r>
              <a:rPr lang="fr-FR"/>
              <a:t>01</a:t>
            </a:r>
          </a:p>
        </p:txBody>
      </p:sp>
      <p:sp>
        <p:nvSpPr>
          <p:cNvPr id="25" name="Espace réservé du texte 23">
            <a:extLst>
              <a:ext uri="{FF2B5EF4-FFF2-40B4-BE49-F238E27FC236}">
                <a16:creationId xmlns:a16="http://schemas.microsoft.com/office/drawing/2014/main" id="{6C079337-107F-E96A-B5FD-1806F543DC8D}"/>
              </a:ext>
            </a:extLst>
          </p:cNvPr>
          <p:cNvSpPr>
            <a:spLocks noGrp="1"/>
          </p:cNvSpPr>
          <p:nvPr>
            <p:ph type="body" sz="quarter" idx="14" hasCustomPrompt="1"/>
          </p:nvPr>
        </p:nvSpPr>
        <p:spPr>
          <a:xfrm>
            <a:off x="5556000" y="1343145"/>
            <a:ext cx="1080000" cy="830997"/>
          </a:xfrm>
        </p:spPr>
        <p:txBody>
          <a:bodyPr>
            <a:spAutoFit/>
          </a:bodyPr>
          <a:lstStyle>
            <a:lvl1pPr algn="ctr">
              <a:defRPr sz="5400" b="1">
                <a:solidFill>
                  <a:schemeClr val="accent6"/>
                </a:solidFill>
              </a:defRPr>
            </a:lvl1pPr>
          </a:lstStyle>
          <a:p>
            <a:pPr lvl="0"/>
            <a:r>
              <a:rPr lang="fr-FR"/>
              <a:t>02</a:t>
            </a:r>
          </a:p>
        </p:txBody>
      </p:sp>
      <p:sp>
        <p:nvSpPr>
          <p:cNvPr id="26" name="Espace réservé du texte 23">
            <a:extLst>
              <a:ext uri="{FF2B5EF4-FFF2-40B4-BE49-F238E27FC236}">
                <a16:creationId xmlns:a16="http://schemas.microsoft.com/office/drawing/2014/main" id="{FC00EC1A-87DF-F815-13E6-802CEF2C52AC}"/>
              </a:ext>
            </a:extLst>
          </p:cNvPr>
          <p:cNvSpPr>
            <a:spLocks noGrp="1"/>
          </p:cNvSpPr>
          <p:nvPr>
            <p:ph type="body" sz="quarter" idx="15" hasCustomPrompt="1"/>
          </p:nvPr>
        </p:nvSpPr>
        <p:spPr>
          <a:xfrm>
            <a:off x="9162498" y="1343145"/>
            <a:ext cx="1080000" cy="830997"/>
          </a:xfrm>
        </p:spPr>
        <p:txBody>
          <a:bodyPr>
            <a:spAutoFit/>
          </a:bodyPr>
          <a:lstStyle>
            <a:lvl1pPr algn="ctr">
              <a:defRPr sz="5400" b="1">
                <a:solidFill>
                  <a:schemeClr val="accent6"/>
                </a:solidFill>
              </a:defRPr>
            </a:lvl1pPr>
          </a:lstStyle>
          <a:p>
            <a:pPr lvl="0"/>
            <a:r>
              <a:rPr lang="fr-FR"/>
              <a:t>03</a:t>
            </a:r>
          </a:p>
        </p:txBody>
      </p:sp>
      <p:sp>
        <p:nvSpPr>
          <p:cNvPr id="27" name="Espace réservé du texte 23">
            <a:extLst>
              <a:ext uri="{FF2B5EF4-FFF2-40B4-BE49-F238E27FC236}">
                <a16:creationId xmlns:a16="http://schemas.microsoft.com/office/drawing/2014/main" id="{FEE781C6-730C-B7C9-C1B9-F0C086AF3F57}"/>
              </a:ext>
            </a:extLst>
          </p:cNvPr>
          <p:cNvSpPr>
            <a:spLocks noGrp="1"/>
          </p:cNvSpPr>
          <p:nvPr>
            <p:ph type="body" sz="quarter" idx="16" hasCustomPrompt="1"/>
          </p:nvPr>
        </p:nvSpPr>
        <p:spPr>
          <a:xfrm>
            <a:off x="1949502" y="4256759"/>
            <a:ext cx="1080000" cy="830997"/>
          </a:xfrm>
        </p:spPr>
        <p:txBody>
          <a:bodyPr>
            <a:spAutoFit/>
          </a:bodyPr>
          <a:lstStyle>
            <a:lvl1pPr algn="ctr">
              <a:defRPr sz="5400" b="1">
                <a:solidFill>
                  <a:schemeClr val="accent4"/>
                </a:solidFill>
              </a:defRPr>
            </a:lvl1pPr>
          </a:lstStyle>
          <a:p>
            <a:pPr lvl="0"/>
            <a:r>
              <a:rPr lang="fr-FR"/>
              <a:t>04</a:t>
            </a:r>
          </a:p>
        </p:txBody>
      </p:sp>
      <p:sp>
        <p:nvSpPr>
          <p:cNvPr id="28" name="Espace réservé du texte 23">
            <a:extLst>
              <a:ext uri="{FF2B5EF4-FFF2-40B4-BE49-F238E27FC236}">
                <a16:creationId xmlns:a16="http://schemas.microsoft.com/office/drawing/2014/main" id="{F1E8004A-4AF7-EBC1-43CB-B195ECBE410D}"/>
              </a:ext>
            </a:extLst>
          </p:cNvPr>
          <p:cNvSpPr>
            <a:spLocks noGrp="1"/>
          </p:cNvSpPr>
          <p:nvPr>
            <p:ph type="body" sz="quarter" idx="17" hasCustomPrompt="1"/>
          </p:nvPr>
        </p:nvSpPr>
        <p:spPr>
          <a:xfrm>
            <a:off x="5556000" y="4256759"/>
            <a:ext cx="1080000" cy="830997"/>
          </a:xfrm>
        </p:spPr>
        <p:txBody>
          <a:bodyPr>
            <a:spAutoFit/>
          </a:bodyPr>
          <a:lstStyle>
            <a:lvl1pPr algn="ctr">
              <a:defRPr sz="5400" b="1">
                <a:solidFill>
                  <a:schemeClr val="accent4"/>
                </a:solidFill>
              </a:defRPr>
            </a:lvl1pPr>
          </a:lstStyle>
          <a:p>
            <a:pPr lvl="0"/>
            <a:r>
              <a:rPr lang="fr-FR"/>
              <a:t>05</a:t>
            </a:r>
          </a:p>
        </p:txBody>
      </p:sp>
      <p:sp>
        <p:nvSpPr>
          <p:cNvPr id="29" name="Espace réservé du texte 23">
            <a:extLst>
              <a:ext uri="{FF2B5EF4-FFF2-40B4-BE49-F238E27FC236}">
                <a16:creationId xmlns:a16="http://schemas.microsoft.com/office/drawing/2014/main" id="{6D007B4E-892F-8BA0-95AF-03692D19A57F}"/>
              </a:ext>
            </a:extLst>
          </p:cNvPr>
          <p:cNvSpPr>
            <a:spLocks noGrp="1"/>
          </p:cNvSpPr>
          <p:nvPr>
            <p:ph type="body" sz="quarter" idx="18" hasCustomPrompt="1"/>
          </p:nvPr>
        </p:nvSpPr>
        <p:spPr>
          <a:xfrm>
            <a:off x="9162498" y="4256759"/>
            <a:ext cx="1080000" cy="830997"/>
          </a:xfrm>
        </p:spPr>
        <p:txBody>
          <a:bodyPr>
            <a:spAutoFit/>
          </a:bodyPr>
          <a:lstStyle>
            <a:lvl1pPr algn="ctr">
              <a:defRPr sz="5400" b="1">
                <a:solidFill>
                  <a:schemeClr val="accent4"/>
                </a:solidFill>
              </a:defRPr>
            </a:lvl1pPr>
          </a:lstStyle>
          <a:p>
            <a:pPr lvl="0"/>
            <a:r>
              <a:rPr lang="fr-FR"/>
              <a:t>06</a:t>
            </a:r>
          </a:p>
        </p:txBody>
      </p:sp>
      <p:sp>
        <p:nvSpPr>
          <p:cNvPr id="31" name="Espace réservé du texte 30">
            <a:extLst>
              <a:ext uri="{FF2B5EF4-FFF2-40B4-BE49-F238E27FC236}">
                <a16:creationId xmlns:a16="http://schemas.microsoft.com/office/drawing/2014/main" id="{2CE3FB65-E529-3DB4-185C-CFE3331A4A96}"/>
              </a:ext>
            </a:extLst>
          </p:cNvPr>
          <p:cNvSpPr>
            <a:spLocks noGrp="1"/>
          </p:cNvSpPr>
          <p:nvPr>
            <p:ph type="body" sz="quarter" idx="19" hasCustomPrompt="1"/>
          </p:nvPr>
        </p:nvSpPr>
        <p:spPr>
          <a:xfrm>
            <a:off x="1589502" y="2419986"/>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2" name="Espace réservé du texte 30">
            <a:extLst>
              <a:ext uri="{FF2B5EF4-FFF2-40B4-BE49-F238E27FC236}">
                <a16:creationId xmlns:a16="http://schemas.microsoft.com/office/drawing/2014/main" id="{0D1A0641-3EE5-82A9-67B5-51273EA5F25A}"/>
              </a:ext>
            </a:extLst>
          </p:cNvPr>
          <p:cNvSpPr>
            <a:spLocks noGrp="1"/>
          </p:cNvSpPr>
          <p:nvPr>
            <p:ph type="body" sz="quarter" idx="20" hasCustomPrompt="1"/>
          </p:nvPr>
        </p:nvSpPr>
        <p:spPr>
          <a:xfrm>
            <a:off x="5195999" y="2419986"/>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3" name="Espace réservé du texte 30">
            <a:extLst>
              <a:ext uri="{FF2B5EF4-FFF2-40B4-BE49-F238E27FC236}">
                <a16:creationId xmlns:a16="http://schemas.microsoft.com/office/drawing/2014/main" id="{B2EDA65F-5A8C-7A3C-8597-8F2E31ECA8AE}"/>
              </a:ext>
            </a:extLst>
          </p:cNvPr>
          <p:cNvSpPr>
            <a:spLocks noGrp="1"/>
          </p:cNvSpPr>
          <p:nvPr>
            <p:ph type="body" sz="quarter" idx="21" hasCustomPrompt="1"/>
          </p:nvPr>
        </p:nvSpPr>
        <p:spPr>
          <a:xfrm>
            <a:off x="8802498" y="2419986"/>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4" name="Espace réservé du texte 30">
            <a:extLst>
              <a:ext uri="{FF2B5EF4-FFF2-40B4-BE49-F238E27FC236}">
                <a16:creationId xmlns:a16="http://schemas.microsoft.com/office/drawing/2014/main" id="{D55A414D-07FD-EFAC-8E81-13A840FE7FEA}"/>
              </a:ext>
            </a:extLst>
          </p:cNvPr>
          <p:cNvSpPr>
            <a:spLocks noGrp="1"/>
          </p:cNvSpPr>
          <p:nvPr>
            <p:ph type="body" sz="quarter" idx="22" hasCustomPrompt="1"/>
          </p:nvPr>
        </p:nvSpPr>
        <p:spPr>
          <a:xfrm>
            <a:off x="1589502" y="5308041"/>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5" name="Espace réservé du texte 30">
            <a:extLst>
              <a:ext uri="{FF2B5EF4-FFF2-40B4-BE49-F238E27FC236}">
                <a16:creationId xmlns:a16="http://schemas.microsoft.com/office/drawing/2014/main" id="{AF2091FF-6770-2EA1-DE2A-3B69201CEEED}"/>
              </a:ext>
            </a:extLst>
          </p:cNvPr>
          <p:cNvSpPr>
            <a:spLocks noGrp="1"/>
          </p:cNvSpPr>
          <p:nvPr>
            <p:ph type="body" sz="quarter" idx="23" hasCustomPrompt="1"/>
          </p:nvPr>
        </p:nvSpPr>
        <p:spPr>
          <a:xfrm>
            <a:off x="5195999" y="5308041"/>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6" name="Espace réservé du texte 30">
            <a:extLst>
              <a:ext uri="{FF2B5EF4-FFF2-40B4-BE49-F238E27FC236}">
                <a16:creationId xmlns:a16="http://schemas.microsoft.com/office/drawing/2014/main" id="{B7C2EB00-CAED-162D-EE7E-F07AFA7C2BC7}"/>
              </a:ext>
            </a:extLst>
          </p:cNvPr>
          <p:cNvSpPr>
            <a:spLocks noGrp="1"/>
          </p:cNvSpPr>
          <p:nvPr>
            <p:ph type="body" sz="quarter" idx="24" hasCustomPrompt="1"/>
          </p:nvPr>
        </p:nvSpPr>
        <p:spPr>
          <a:xfrm>
            <a:off x="8802498" y="5308041"/>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4" name="Espace réservé de la date 1">
            <a:extLst>
              <a:ext uri="{FF2B5EF4-FFF2-40B4-BE49-F238E27FC236}">
                <a16:creationId xmlns:a16="http://schemas.microsoft.com/office/drawing/2014/main" id="{5333E3C2-7C77-41FE-4C71-2F53E28AC36F}"/>
              </a:ext>
            </a:extLst>
          </p:cNvPr>
          <p:cNvSpPr>
            <a:spLocks noGrp="1"/>
          </p:cNvSpPr>
          <p:nvPr>
            <p:ph type="dt" sz="half" idx="2"/>
          </p:nvPr>
        </p:nvSpPr>
        <p:spPr>
          <a:xfrm>
            <a:off x="5556000"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74B89477-96C9-44D4-BE05-512AEEF65B77}" type="datetime1">
              <a:rPr lang="fr-FR" smtClean="0"/>
              <a:t>08/04/2025</a:t>
            </a:fld>
            <a:endParaRPr lang="fr-FR"/>
          </a:p>
        </p:txBody>
      </p:sp>
    </p:spTree>
    <p:extLst>
      <p:ext uri="{BB962C8B-B14F-4D97-AF65-F5344CB8AC3E}">
        <p14:creationId xmlns:p14="http://schemas.microsoft.com/office/powerpoint/2010/main" val="2341643605"/>
      </p:ext>
    </p:extLst>
  </p:cSld>
  <p:clrMapOvr>
    <a:masterClrMapping/>
  </p:clrMapOvr>
  <p:extLst>
    <p:ext uri="{DCECCB84-F9BA-43D5-87BE-67443E8EF086}">
      <p15:sldGuideLst xmlns:p15="http://schemas.microsoft.com/office/powerpoint/2012/main">
        <p15:guide id="1" pos="370" userDrawn="1">
          <p15:clr>
            <a:srgbClr val="FBAE40"/>
          </p15:clr>
        </p15:guide>
        <p15:guide id="2" orient="horz" pos="346" userDrawn="1">
          <p15:clr>
            <a:srgbClr val="FBAE40"/>
          </p15:clr>
        </p15:guide>
        <p15:guide id="3" orient="horz" pos="3974" userDrawn="1">
          <p15:clr>
            <a:srgbClr val="FBAE40"/>
          </p15:clr>
        </p15:guide>
        <p15:guide id="4" orient="horz" pos="234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maire bleu">
    <p:spTree>
      <p:nvGrpSpPr>
        <p:cNvPr id="1" name=""/>
        <p:cNvGrpSpPr/>
        <p:nvPr/>
      </p:nvGrpSpPr>
      <p:grpSpPr>
        <a:xfrm>
          <a:off x="0" y="0"/>
          <a:ext cx="0" cy="0"/>
          <a:chOff x="0" y="0"/>
          <a:chExt cx="0" cy="0"/>
        </a:xfrm>
      </p:grpSpPr>
      <p:sp>
        <p:nvSpPr>
          <p:cNvPr id="37" name="Rectangle : avec coin arrondi et coin rogné en haut 36">
            <a:extLst>
              <a:ext uri="{FF2B5EF4-FFF2-40B4-BE49-F238E27FC236}">
                <a16:creationId xmlns:a16="http://schemas.microsoft.com/office/drawing/2014/main" id="{96AE2C0C-C734-97D3-7296-C2B3E2ACD0B6}"/>
              </a:ext>
            </a:extLst>
          </p:cNvPr>
          <p:cNvSpPr/>
          <p:nvPr userDrawn="1"/>
        </p:nvSpPr>
        <p:spPr>
          <a:xfrm>
            <a:off x="587374" y="562579"/>
            <a:ext cx="11604624" cy="6286696"/>
          </a:xfrm>
          <a:prstGeom prst="snipRoundRect">
            <a:avLst>
              <a:gd name="adj1" fmla="val 9818"/>
              <a:gd name="adj2"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C63AA94-CDA4-5A57-E4A6-F63D866D4B8C}"/>
              </a:ext>
            </a:extLst>
          </p:cNvPr>
          <p:cNvSpPr/>
          <p:nvPr userDrawn="1"/>
        </p:nvSpPr>
        <p:spPr>
          <a:xfrm>
            <a:off x="587374" y="3717890"/>
            <a:ext cx="11604625" cy="314011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5" name="Espace réservé du pied de page 4">
            <a:extLst>
              <a:ext uri="{FF2B5EF4-FFF2-40B4-BE49-F238E27FC236}">
                <a16:creationId xmlns:a16="http://schemas.microsoft.com/office/drawing/2014/main" id="{0FED30A0-5A77-2426-68F0-FB148592B4AC}"/>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6" name="Espace réservé du numéro de diapositive 5">
            <a:extLst>
              <a:ext uri="{FF2B5EF4-FFF2-40B4-BE49-F238E27FC236}">
                <a16:creationId xmlns:a16="http://schemas.microsoft.com/office/drawing/2014/main" id="{3030641E-CECF-5296-E32A-2115AEB738C7}"/>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pic>
        <p:nvPicPr>
          <p:cNvPr id="16" name="Graphique 15">
            <a:extLst>
              <a:ext uri="{FF2B5EF4-FFF2-40B4-BE49-F238E27FC236}">
                <a16:creationId xmlns:a16="http://schemas.microsoft.com/office/drawing/2014/main" id="{7976D82E-DAC4-34F5-B6FD-0C4C9A1AFC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8DB87511-5557-8950-7AA1-8FB441E254C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Espace réservé du texte 23">
            <a:extLst>
              <a:ext uri="{FF2B5EF4-FFF2-40B4-BE49-F238E27FC236}">
                <a16:creationId xmlns:a16="http://schemas.microsoft.com/office/drawing/2014/main" id="{734138BD-762D-6710-8017-8ED74A7EB3C4}"/>
              </a:ext>
            </a:extLst>
          </p:cNvPr>
          <p:cNvSpPr>
            <a:spLocks noGrp="1"/>
          </p:cNvSpPr>
          <p:nvPr>
            <p:ph type="body" sz="quarter" idx="13" hasCustomPrompt="1"/>
          </p:nvPr>
        </p:nvSpPr>
        <p:spPr>
          <a:xfrm>
            <a:off x="1949502" y="1343145"/>
            <a:ext cx="1080000" cy="830997"/>
          </a:xfrm>
        </p:spPr>
        <p:txBody>
          <a:bodyPr>
            <a:spAutoFit/>
          </a:bodyPr>
          <a:lstStyle>
            <a:lvl1pPr algn="ctr">
              <a:defRPr sz="5400" b="1">
                <a:solidFill>
                  <a:schemeClr val="accent5"/>
                </a:solidFill>
              </a:defRPr>
            </a:lvl1pPr>
          </a:lstStyle>
          <a:p>
            <a:pPr lvl="0"/>
            <a:r>
              <a:rPr lang="fr-FR"/>
              <a:t>01</a:t>
            </a:r>
          </a:p>
        </p:txBody>
      </p:sp>
      <p:sp>
        <p:nvSpPr>
          <p:cNvPr id="25" name="Espace réservé du texte 23">
            <a:extLst>
              <a:ext uri="{FF2B5EF4-FFF2-40B4-BE49-F238E27FC236}">
                <a16:creationId xmlns:a16="http://schemas.microsoft.com/office/drawing/2014/main" id="{6C079337-107F-E96A-B5FD-1806F543DC8D}"/>
              </a:ext>
            </a:extLst>
          </p:cNvPr>
          <p:cNvSpPr>
            <a:spLocks noGrp="1"/>
          </p:cNvSpPr>
          <p:nvPr>
            <p:ph type="body" sz="quarter" idx="14" hasCustomPrompt="1"/>
          </p:nvPr>
        </p:nvSpPr>
        <p:spPr>
          <a:xfrm>
            <a:off x="5556000" y="1343145"/>
            <a:ext cx="1080000" cy="830997"/>
          </a:xfrm>
        </p:spPr>
        <p:txBody>
          <a:bodyPr>
            <a:spAutoFit/>
          </a:bodyPr>
          <a:lstStyle>
            <a:lvl1pPr algn="ctr">
              <a:defRPr sz="5400" b="1">
                <a:solidFill>
                  <a:schemeClr val="accent5"/>
                </a:solidFill>
              </a:defRPr>
            </a:lvl1pPr>
          </a:lstStyle>
          <a:p>
            <a:pPr lvl="0"/>
            <a:r>
              <a:rPr lang="fr-FR"/>
              <a:t>02</a:t>
            </a:r>
          </a:p>
        </p:txBody>
      </p:sp>
      <p:sp>
        <p:nvSpPr>
          <p:cNvPr id="26" name="Espace réservé du texte 23">
            <a:extLst>
              <a:ext uri="{FF2B5EF4-FFF2-40B4-BE49-F238E27FC236}">
                <a16:creationId xmlns:a16="http://schemas.microsoft.com/office/drawing/2014/main" id="{FC00EC1A-87DF-F815-13E6-802CEF2C52AC}"/>
              </a:ext>
            </a:extLst>
          </p:cNvPr>
          <p:cNvSpPr>
            <a:spLocks noGrp="1"/>
          </p:cNvSpPr>
          <p:nvPr>
            <p:ph type="body" sz="quarter" idx="15" hasCustomPrompt="1"/>
          </p:nvPr>
        </p:nvSpPr>
        <p:spPr>
          <a:xfrm>
            <a:off x="9162498" y="1343145"/>
            <a:ext cx="1080000" cy="830997"/>
          </a:xfrm>
        </p:spPr>
        <p:txBody>
          <a:bodyPr>
            <a:spAutoFit/>
          </a:bodyPr>
          <a:lstStyle>
            <a:lvl1pPr algn="ctr">
              <a:defRPr sz="5400" b="1">
                <a:solidFill>
                  <a:schemeClr val="accent5"/>
                </a:solidFill>
              </a:defRPr>
            </a:lvl1pPr>
          </a:lstStyle>
          <a:p>
            <a:pPr lvl="0"/>
            <a:r>
              <a:rPr lang="fr-FR"/>
              <a:t>03</a:t>
            </a:r>
          </a:p>
        </p:txBody>
      </p:sp>
      <p:sp>
        <p:nvSpPr>
          <p:cNvPr id="27" name="Espace réservé du texte 23">
            <a:extLst>
              <a:ext uri="{FF2B5EF4-FFF2-40B4-BE49-F238E27FC236}">
                <a16:creationId xmlns:a16="http://schemas.microsoft.com/office/drawing/2014/main" id="{FEE781C6-730C-B7C9-C1B9-F0C086AF3F57}"/>
              </a:ext>
            </a:extLst>
          </p:cNvPr>
          <p:cNvSpPr>
            <a:spLocks noGrp="1"/>
          </p:cNvSpPr>
          <p:nvPr>
            <p:ph type="body" sz="quarter" idx="16" hasCustomPrompt="1"/>
          </p:nvPr>
        </p:nvSpPr>
        <p:spPr>
          <a:xfrm>
            <a:off x="1949502" y="4256759"/>
            <a:ext cx="1080000" cy="830997"/>
          </a:xfrm>
        </p:spPr>
        <p:txBody>
          <a:bodyPr>
            <a:spAutoFit/>
          </a:bodyPr>
          <a:lstStyle>
            <a:lvl1pPr algn="ctr">
              <a:defRPr sz="5400" b="1">
                <a:solidFill>
                  <a:schemeClr val="accent3"/>
                </a:solidFill>
              </a:defRPr>
            </a:lvl1pPr>
          </a:lstStyle>
          <a:p>
            <a:pPr lvl="0"/>
            <a:r>
              <a:rPr lang="fr-FR"/>
              <a:t>04</a:t>
            </a:r>
          </a:p>
        </p:txBody>
      </p:sp>
      <p:sp>
        <p:nvSpPr>
          <p:cNvPr id="28" name="Espace réservé du texte 23">
            <a:extLst>
              <a:ext uri="{FF2B5EF4-FFF2-40B4-BE49-F238E27FC236}">
                <a16:creationId xmlns:a16="http://schemas.microsoft.com/office/drawing/2014/main" id="{F1E8004A-4AF7-EBC1-43CB-B195ECBE410D}"/>
              </a:ext>
            </a:extLst>
          </p:cNvPr>
          <p:cNvSpPr>
            <a:spLocks noGrp="1"/>
          </p:cNvSpPr>
          <p:nvPr>
            <p:ph type="body" sz="quarter" idx="17" hasCustomPrompt="1"/>
          </p:nvPr>
        </p:nvSpPr>
        <p:spPr>
          <a:xfrm>
            <a:off x="5556000" y="4256759"/>
            <a:ext cx="1080000" cy="830997"/>
          </a:xfrm>
        </p:spPr>
        <p:txBody>
          <a:bodyPr>
            <a:spAutoFit/>
          </a:bodyPr>
          <a:lstStyle>
            <a:lvl1pPr algn="ctr">
              <a:defRPr sz="5400" b="1">
                <a:solidFill>
                  <a:schemeClr val="accent3"/>
                </a:solidFill>
              </a:defRPr>
            </a:lvl1pPr>
          </a:lstStyle>
          <a:p>
            <a:pPr lvl="0"/>
            <a:r>
              <a:rPr lang="fr-FR"/>
              <a:t>05</a:t>
            </a:r>
          </a:p>
        </p:txBody>
      </p:sp>
      <p:sp>
        <p:nvSpPr>
          <p:cNvPr id="29" name="Espace réservé du texte 23">
            <a:extLst>
              <a:ext uri="{FF2B5EF4-FFF2-40B4-BE49-F238E27FC236}">
                <a16:creationId xmlns:a16="http://schemas.microsoft.com/office/drawing/2014/main" id="{6D007B4E-892F-8BA0-95AF-03692D19A57F}"/>
              </a:ext>
            </a:extLst>
          </p:cNvPr>
          <p:cNvSpPr>
            <a:spLocks noGrp="1"/>
          </p:cNvSpPr>
          <p:nvPr>
            <p:ph type="body" sz="quarter" idx="18" hasCustomPrompt="1"/>
          </p:nvPr>
        </p:nvSpPr>
        <p:spPr>
          <a:xfrm>
            <a:off x="9162498" y="4256759"/>
            <a:ext cx="1080000" cy="830997"/>
          </a:xfrm>
        </p:spPr>
        <p:txBody>
          <a:bodyPr>
            <a:spAutoFit/>
          </a:bodyPr>
          <a:lstStyle>
            <a:lvl1pPr algn="ctr">
              <a:defRPr sz="5400" b="1">
                <a:solidFill>
                  <a:schemeClr val="accent3"/>
                </a:solidFill>
              </a:defRPr>
            </a:lvl1pPr>
          </a:lstStyle>
          <a:p>
            <a:pPr lvl="0"/>
            <a:r>
              <a:rPr lang="fr-FR"/>
              <a:t>06</a:t>
            </a:r>
          </a:p>
        </p:txBody>
      </p:sp>
      <p:sp>
        <p:nvSpPr>
          <p:cNvPr id="31" name="Espace réservé du texte 30">
            <a:extLst>
              <a:ext uri="{FF2B5EF4-FFF2-40B4-BE49-F238E27FC236}">
                <a16:creationId xmlns:a16="http://schemas.microsoft.com/office/drawing/2014/main" id="{2CE3FB65-E529-3DB4-185C-CFE3331A4A96}"/>
              </a:ext>
            </a:extLst>
          </p:cNvPr>
          <p:cNvSpPr>
            <a:spLocks noGrp="1"/>
          </p:cNvSpPr>
          <p:nvPr>
            <p:ph type="body" sz="quarter" idx="19" hasCustomPrompt="1"/>
          </p:nvPr>
        </p:nvSpPr>
        <p:spPr>
          <a:xfrm>
            <a:off x="1589502" y="2419986"/>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2" name="Espace réservé du texte 30">
            <a:extLst>
              <a:ext uri="{FF2B5EF4-FFF2-40B4-BE49-F238E27FC236}">
                <a16:creationId xmlns:a16="http://schemas.microsoft.com/office/drawing/2014/main" id="{0D1A0641-3EE5-82A9-67B5-51273EA5F25A}"/>
              </a:ext>
            </a:extLst>
          </p:cNvPr>
          <p:cNvSpPr>
            <a:spLocks noGrp="1"/>
          </p:cNvSpPr>
          <p:nvPr>
            <p:ph type="body" sz="quarter" idx="20" hasCustomPrompt="1"/>
          </p:nvPr>
        </p:nvSpPr>
        <p:spPr>
          <a:xfrm>
            <a:off x="5195999" y="2419986"/>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3" name="Espace réservé du texte 30">
            <a:extLst>
              <a:ext uri="{FF2B5EF4-FFF2-40B4-BE49-F238E27FC236}">
                <a16:creationId xmlns:a16="http://schemas.microsoft.com/office/drawing/2014/main" id="{B2EDA65F-5A8C-7A3C-8597-8F2E31ECA8AE}"/>
              </a:ext>
            </a:extLst>
          </p:cNvPr>
          <p:cNvSpPr>
            <a:spLocks noGrp="1"/>
          </p:cNvSpPr>
          <p:nvPr>
            <p:ph type="body" sz="quarter" idx="21" hasCustomPrompt="1"/>
          </p:nvPr>
        </p:nvSpPr>
        <p:spPr>
          <a:xfrm>
            <a:off x="8802498" y="2419986"/>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4" name="Espace réservé du texte 30">
            <a:extLst>
              <a:ext uri="{FF2B5EF4-FFF2-40B4-BE49-F238E27FC236}">
                <a16:creationId xmlns:a16="http://schemas.microsoft.com/office/drawing/2014/main" id="{D55A414D-07FD-EFAC-8E81-13A840FE7FEA}"/>
              </a:ext>
            </a:extLst>
          </p:cNvPr>
          <p:cNvSpPr>
            <a:spLocks noGrp="1"/>
          </p:cNvSpPr>
          <p:nvPr>
            <p:ph type="body" sz="quarter" idx="22" hasCustomPrompt="1"/>
          </p:nvPr>
        </p:nvSpPr>
        <p:spPr>
          <a:xfrm>
            <a:off x="1589502" y="5308041"/>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5" name="Espace réservé du texte 30">
            <a:extLst>
              <a:ext uri="{FF2B5EF4-FFF2-40B4-BE49-F238E27FC236}">
                <a16:creationId xmlns:a16="http://schemas.microsoft.com/office/drawing/2014/main" id="{AF2091FF-6770-2EA1-DE2A-3B69201CEEED}"/>
              </a:ext>
            </a:extLst>
          </p:cNvPr>
          <p:cNvSpPr>
            <a:spLocks noGrp="1"/>
          </p:cNvSpPr>
          <p:nvPr>
            <p:ph type="body" sz="quarter" idx="23" hasCustomPrompt="1"/>
          </p:nvPr>
        </p:nvSpPr>
        <p:spPr>
          <a:xfrm>
            <a:off x="5195999" y="5308041"/>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6" name="Espace réservé du texte 30">
            <a:extLst>
              <a:ext uri="{FF2B5EF4-FFF2-40B4-BE49-F238E27FC236}">
                <a16:creationId xmlns:a16="http://schemas.microsoft.com/office/drawing/2014/main" id="{B7C2EB00-CAED-162D-EE7E-F07AFA7C2BC7}"/>
              </a:ext>
            </a:extLst>
          </p:cNvPr>
          <p:cNvSpPr>
            <a:spLocks noGrp="1"/>
          </p:cNvSpPr>
          <p:nvPr>
            <p:ph type="body" sz="quarter" idx="24" hasCustomPrompt="1"/>
          </p:nvPr>
        </p:nvSpPr>
        <p:spPr>
          <a:xfrm>
            <a:off x="8802498" y="5308041"/>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4" name="Espace réservé de la date 1">
            <a:extLst>
              <a:ext uri="{FF2B5EF4-FFF2-40B4-BE49-F238E27FC236}">
                <a16:creationId xmlns:a16="http://schemas.microsoft.com/office/drawing/2014/main" id="{5333E3C2-7C77-41FE-4C71-2F53E28AC36F}"/>
              </a:ext>
            </a:extLst>
          </p:cNvPr>
          <p:cNvSpPr>
            <a:spLocks noGrp="1"/>
          </p:cNvSpPr>
          <p:nvPr>
            <p:ph type="dt" sz="half" idx="2"/>
          </p:nvPr>
        </p:nvSpPr>
        <p:spPr>
          <a:xfrm>
            <a:off x="5556000"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D1BD2686-28AD-4C02-A0FE-7854D44AD451}" type="datetime1">
              <a:rPr lang="fr-FR" smtClean="0"/>
              <a:t>08/04/2025</a:t>
            </a:fld>
            <a:endParaRPr lang="fr-FR"/>
          </a:p>
        </p:txBody>
      </p:sp>
    </p:spTree>
    <p:extLst>
      <p:ext uri="{BB962C8B-B14F-4D97-AF65-F5344CB8AC3E}">
        <p14:creationId xmlns:p14="http://schemas.microsoft.com/office/powerpoint/2010/main" val="3818536539"/>
      </p:ext>
    </p:extLst>
  </p:cSld>
  <p:clrMapOvr>
    <a:masterClrMapping/>
  </p:clrMapOvr>
  <p:extLst>
    <p:ext uri="{DCECCB84-F9BA-43D5-87BE-67443E8EF086}">
      <p15:sldGuideLst xmlns:p15="http://schemas.microsoft.com/office/powerpoint/2012/main">
        <p15:guide id="1" pos="370" userDrawn="1">
          <p15:clr>
            <a:srgbClr val="FBAE40"/>
          </p15:clr>
        </p15:guide>
        <p15:guide id="2" orient="horz" pos="346" userDrawn="1">
          <p15:clr>
            <a:srgbClr val="FBAE40"/>
          </p15:clr>
        </p15:guide>
        <p15:guide id="3" orient="horz" pos="3974" userDrawn="1">
          <p15:clr>
            <a:srgbClr val="FBAE40"/>
          </p15:clr>
        </p15:guide>
        <p15:guide id="4" orient="horz" pos="23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RSE">
    <p:spTree>
      <p:nvGrpSpPr>
        <p:cNvPr id="1" name=""/>
        <p:cNvGrpSpPr/>
        <p:nvPr/>
      </p:nvGrpSpPr>
      <p:grpSpPr>
        <a:xfrm>
          <a:off x="0" y="0"/>
          <a:ext cx="0" cy="0"/>
          <a:chOff x="0" y="0"/>
          <a:chExt cx="0" cy="0"/>
        </a:xfrm>
      </p:grpSpPr>
      <p:sp>
        <p:nvSpPr>
          <p:cNvPr id="37" name="Rectangle : avec coin arrondi et coin rogné en haut 36">
            <a:extLst>
              <a:ext uri="{FF2B5EF4-FFF2-40B4-BE49-F238E27FC236}">
                <a16:creationId xmlns:a16="http://schemas.microsoft.com/office/drawing/2014/main" id="{96AE2C0C-C734-97D3-7296-C2B3E2ACD0B6}"/>
              </a:ext>
            </a:extLst>
          </p:cNvPr>
          <p:cNvSpPr/>
          <p:nvPr userDrawn="1"/>
        </p:nvSpPr>
        <p:spPr>
          <a:xfrm>
            <a:off x="587374" y="562579"/>
            <a:ext cx="11604624" cy="6286696"/>
          </a:xfrm>
          <a:prstGeom prst="snipRoundRect">
            <a:avLst>
              <a:gd name="adj1" fmla="val 9818"/>
              <a:gd name="adj2" fmla="val 0"/>
            </a:avLst>
          </a:prstGeom>
          <a:solidFill>
            <a:srgbClr val="21AB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C63AA94-CDA4-5A57-E4A6-F63D866D4B8C}"/>
              </a:ext>
            </a:extLst>
          </p:cNvPr>
          <p:cNvSpPr/>
          <p:nvPr userDrawn="1"/>
        </p:nvSpPr>
        <p:spPr>
          <a:xfrm>
            <a:off x="587374" y="3717890"/>
            <a:ext cx="11604625" cy="3140110"/>
          </a:xfrm>
          <a:prstGeom prst="rect">
            <a:avLst/>
          </a:prstGeom>
          <a:solidFill>
            <a:srgbClr val="37635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5" name="Espace réservé du pied de page 4">
            <a:extLst>
              <a:ext uri="{FF2B5EF4-FFF2-40B4-BE49-F238E27FC236}">
                <a16:creationId xmlns:a16="http://schemas.microsoft.com/office/drawing/2014/main" id="{0FED30A0-5A77-2426-68F0-FB148592B4AC}"/>
              </a:ext>
            </a:extLst>
          </p:cNvPr>
          <p:cNvSpPr>
            <a:spLocks noGrp="1"/>
          </p:cNvSpPr>
          <p:nvPr>
            <p:ph type="ftr" sz="quarter" idx="11"/>
          </p:nvPr>
        </p:nvSpPr>
        <p:spPr>
          <a:xfrm>
            <a:off x="827544" y="6591379"/>
            <a:ext cx="3600000" cy="123111"/>
          </a:xfrm>
          <a:prstGeom prst="rect">
            <a:avLst/>
          </a:prstGeom>
        </p:spPr>
        <p:txBody>
          <a:bodyPr wrap="square" lIns="0" tIns="0" rIns="0" bIns="0">
            <a:spAutoFit/>
          </a:bodyPr>
          <a:lstStyle>
            <a:lvl1pPr>
              <a:defRPr sz="800" b="1">
                <a:solidFill>
                  <a:schemeClr val="bg1"/>
                </a:solidFill>
              </a:defRPr>
            </a:lvl1pPr>
          </a:lstStyle>
          <a:p>
            <a:r>
              <a:rPr lang="fr-FR"/>
              <a:t>Pavillon France NRF NY 2026 – Offre d’accompagnement</a:t>
            </a:r>
            <a:endParaRPr lang="fr-FR" b="0"/>
          </a:p>
        </p:txBody>
      </p:sp>
      <p:sp>
        <p:nvSpPr>
          <p:cNvPr id="6" name="Espace réservé du numéro de diapositive 5">
            <a:extLst>
              <a:ext uri="{FF2B5EF4-FFF2-40B4-BE49-F238E27FC236}">
                <a16:creationId xmlns:a16="http://schemas.microsoft.com/office/drawing/2014/main" id="{3030641E-CECF-5296-E32A-2115AEB738C7}"/>
              </a:ext>
            </a:extLst>
          </p:cNvPr>
          <p:cNvSpPr>
            <a:spLocks noGrp="1"/>
          </p:cNvSpPr>
          <p:nvPr>
            <p:ph type="sldNum" sz="quarter" idx="12"/>
          </p:nvPr>
        </p:nvSpPr>
        <p:spPr>
          <a:xfrm>
            <a:off x="11244625" y="6591379"/>
            <a:ext cx="360000" cy="123111"/>
          </a:xfrm>
          <a:prstGeom prst="rect">
            <a:avLst/>
          </a:prstGeom>
        </p:spPr>
        <p:txBody>
          <a:bodyPr lIns="0" tIns="0" rIns="0" bIns="0">
            <a:spAutoFit/>
          </a:bodyPr>
          <a:lstStyle>
            <a:lvl1pPr algn="r">
              <a:defRPr sz="800">
                <a:solidFill>
                  <a:schemeClr val="bg1"/>
                </a:solidFill>
              </a:defRPr>
            </a:lvl1pPr>
          </a:lstStyle>
          <a:p>
            <a:fld id="{B3CD16ED-9AA8-4003-ACD3-424D078486A0}" type="slidenum">
              <a:rPr lang="fr-FR" smtClean="0"/>
              <a:pPr/>
              <a:t>‹N°›</a:t>
            </a:fld>
            <a:endParaRPr lang="fr-FR"/>
          </a:p>
        </p:txBody>
      </p:sp>
      <p:pic>
        <p:nvPicPr>
          <p:cNvPr id="16" name="Graphique 15">
            <a:extLst>
              <a:ext uri="{FF2B5EF4-FFF2-40B4-BE49-F238E27FC236}">
                <a16:creationId xmlns:a16="http://schemas.microsoft.com/office/drawing/2014/main" id="{7976D82E-DAC4-34F5-B6FD-0C4C9A1AFC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19" y="6538912"/>
            <a:ext cx="162000" cy="162000"/>
          </a:xfrm>
          <a:prstGeom prst="rect">
            <a:avLst/>
          </a:prstGeom>
        </p:spPr>
      </p:pic>
      <p:cxnSp>
        <p:nvCxnSpPr>
          <p:cNvPr id="18" name="Connecteur droit 17">
            <a:extLst>
              <a:ext uri="{FF2B5EF4-FFF2-40B4-BE49-F238E27FC236}">
                <a16:creationId xmlns:a16="http://schemas.microsoft.com/office/drawing/2014/main" id="{8DB87511-5557-8950-7AA1-8FB441E254C8}"/>
              </a:ext>
            </a:extLst>
          </p:cNvPr>
          <p:cNvCxnSpPr>
            <a:cxnSpLocks/>
          </p:cNvCxnSpPr>
          <p:nvPr userDrawn="1"/>
        </p:nvCxnSpPr>
        <p:spPr>
          <a:xfrm>
            <a:off x="587374" y="6377239"/>
            <a:ext cx="110172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Espace réservé du texte 23">
            <a:extLst>
              <a:ext uri="{FF2B5EF4-FFF2-40B4-BE49-F238E27FC236}">
                <a16:creationId xmlns:a16="http://schemas.microsoft.com/office/drawing/2014/main" id="{734138BD-762D-6710-8017-8ED74A7EB3C4}"/>
              </a:ext>
            </a:extLst>
          </p:cNvPr>
          <p:cNvSpPr>
            <a:spLocks noGrp="1"/>
          </p:cNvSpPr>
          <p:nvPr>
            <p:ph type="body" sz="quarter" idx="13" hasCustomPrompt="1"/>
          </p:nvPr>
        </p:nvSpPr>
        <p:spPr>
          <a:xfrm>
            <a:off x="1949502" y="1343145"/>
            <a:ext cx="1080000" cy="830997"/>
          </a:xfrm>
        </p:spPr>
        <p:txBody>
          <a:bodyPr>
            <a:spAutoFit/>
          </a:bodyPr>
          <a:lstStyle>
            <a:lvl1pPr algn="ctr">
              <a:defRPr sz="5400" b="1">
                <a:solidFill>
                  <a:srgbClr val="37635F"/>
                </a:solidFill>
              </a:defRPr>
            </a:lvl1pPr>
          </a:lstStyle>
          <a:p>
            <a:pPr lvl="0"/>
            <a:r>
              <a:rPr lang="fr-FR"/>
              <a:t>01</a:t>
            </a:r>
          </a:p>
        </p:txBody>
      </p:sp>
      <p:sp>
        <p:nvSpPr>
          <p:cNvPr id="25" name="Espace réservé du texte 23">
            <a:extLst>
              <a:ext uri="{FF2B5EF4-FFF2-40B4-BE49-F238E27FC236}">
                <a16:creationId xmlns:a16="http://schemas.microsoft.com/office/drawing/2014/main" id="{6C079337-107F-E96A-B5FD-1806F543DC8D}"/>
              </a:ext>
            </a:extLst>
          </p:cNvPr>
          <p:cNvSpPr>
            <a:spLocks noGrp="1"/>
          </p:cNvSpPr>
          <p:nvPr>
            <p:ph type="body" sz="quarter" idx="14" hasCustomPrompt="1"/>
          </p:nvPr>
        </p:nvSpPr>
        <p:spPr>
          <a:xfrm>
            <a:off x="5556000" y="1343145"/>
            <a:ext cx="1080000" cy="830997"/>
          </a:xfrm>
        </p:spPr>
        <p:txBody>
          <a:bodyPr>
            <a:spAutoFit/>
          </a:bodyPr>
          <a:lstStyle>
            <a:lvl1pPr algn="ctr">
              <a:defRPr sz="5400" b="1">
                <a:solidFill>
                  <a:srgbClr val="37635F"/>
                </a:solidFill>
              </a:defRPr>
            </a:lvl1pPr>
          </a:lstStyle>
          <a:p>
            <a:pPr lvl="0"/>
            <a:r>
              <a:rPr lang="fr-FR"/>
              <a:t>02</a:t>
            </a:r>
          </a:p>
        </p:txBody>
      </p:sp>
      <p:sp>
        <p:nvSpPr>
          <p:cNvPr id="26" name="Espace réservé du texte 23">
            <a:extLst>
              <a:ext uri="{FF2B5EF4-FFF2-40B4-BE49-F238E27FC236}">
                <a16:creationId xmlns:a16="http://schemas.microsoft.com/office/drawing/2014/main" id="{FC00EC1A-87DF-F815-13E6-802CEF2C52AC}"/>
              </a:ext>
            </a:extLst>
          </p:cNvPr>
          <p:cNvSpPr>
            <a:spLocks noGrp="1"/>
          </p:cNvSpPr>
          <p:nvPr>
            <p:ph type="body" sz="quarter" idx="15" hasCustomPrompt="1"/>
          </p:nvPr>
        </p:nvSpPr>
        <p:spPr>
          <a:xfrm>
            <a:off x="9162498" y="1343145"/>
            <a:ext cx="1080000" cy="830997"/>
          </a:xfrm>
        </p:spPr>
        <p:txBody>
          <a:bodyPr>
            <a:spAutoFit/>
          </a:bodyPr>
          <a:lstStyle>
            <a:lvl1pPr algn="ctr">
              <a:defRPr sz="5400" b="1">
                <a:solidFill>
                  <a:srgbClr val="37635F"/>
                </a:solidFill>
              </a:defRPr>
            </a:lvl1pPr>
          </a:lstStyle>
          <a:p>
            <a:pPr lvl="0"/>
            <a:r>
              <a:rPr lang="fr-FR"/>
              <a:t>03</a:t>
            </a:r>
          </a:p>
        </p:txBody>
      </p:sp>
      <p:sp>
        <p:nvSpPr>
          <p:cNvPr id="27" name="Espace réservé du texte 23">
            <a:extLst>
              <a:ext uri="{FF2B5EF4-FFF2-40B4-BE49-F238E27FC236}">
                <a16:creationId xmlns:a16="http://schemas.microsoft.com/office/drawing/2014/main" id="{FEE781C6-730C-B7C9-C1B9-F0C086AF3F57}"/>
              </a:ext>
            </a:extLst>
          </p:cNvPr>
          <p:cNvSpPr>
            <a:spLocks noGrp="1"/>
          </p:cNvSpPr>
          <p:nvPr>
            <p:ph type="body" sz="quarter" idx="16" hasCustomPrompt="1"/>
          </p:nvPr>
        </p:nvSpPr>
        <p:spPr>
          <a:xfrm>
            <a:off x="1949502" y="4256759"/>
            <a:ext cx="1080000" cy="830997"/>
          </a:xfrm>
        </p:spPr>
        <p:txBody>
          <a:bodyPr>
            <a:spAutoFit/>
          </a:bodyPr>
          <a:lstStyle>
            <a:lvl1pPr algn="ctr">
              <a:defRPr sz="5400" b="1">
                <a:solidFill>
                  <a:srgbClr val="21AB88"/>
                </a:solidFill>
              </a:defRPr>
            </a:lvl1pPr>
          </a:lstStyle>
          <a:p>
            <a:pPr lvl="0"/>
            <a:r>
              <a:rPr lang="fr-FR"/>
              <a:t>04</a:t>
            </a:r>
          </a:p>
        </p:txBody>
      </p:sp>
      <p:sp>
        <p:nvSpPr>
          <p:cNvPr id="28" name="Espace réservé du texte 23">
            <a:extLst>
              <a:ext uri="{FF2B5EF4-FFF2-40B4-BE49-F238E27FC236}">
                <a16:creationId xmlns:a16="http://schemas.microsoft.com/office/drawing/2014/main" id="{F1E8004A-4AF7-EBC1-43CB-B195ECBE410D}"/>
              </a:ext>
            </a:extLst>
          </p:cNvPr>
          <p:cNvSpPr>
            <a:spLocks noGrp="1"/>
          </p:cNvSpPr>
          <p:nvPr>
            <p:ph type="body" sz="quarter" idx="17" hasCustomPrompt="1"/>
          </p:nvPr>
        </p:nvSpPr>
        <p:spPr>
          <a:xfrm>
            <a:off x="5556000" y="4256759"/>
            <a:ext cx="1080000" cy="830997"/>
          </a:xfrm>
        </p:spPr>
        <p:txBody>
          <a:bodyPr>
            <a:spAutoFit/>
          </a:bodyPr>
          <a:lstStyle>
            <a:lvl1pPr algn="ctr">
              <a:defRPr sz="5400" b="1">
                <a:solidFill>
                  <a:srgbClr val="21AB88"/>
                </a:solidFill>
              </a:defRPr>
            </a:lvl1pPr>
          </a:lstStyle>
          <a:p>
            <a:pPr lvl="0"/>
            <a:r>
              <a:rPr lang="fr-FR"/>
              <a:t>05</a:t>
            </a:r>
          </a:p>
        </p:txBody>
      </p:sp>
      <p:sp>
        <p:nvSpPr>
          <p:cNvPr id="29" name="Espace réservé du texte 23">
            <a:extLst>
              <a:ext uri="{FF2B5EF4-FFF2-40B4-BE49-F238E27FC236}">
                <a16:creationId xmlns:a16="http://schemas.microsoft.com/office/drawing/2014/main" id="{6D007B4E-892F-8BA0-95AF-03692D19A57F}"/>
              </a:ext>
            </a:extLst>
          </p:cNvPr>
          <p:cNvSpPr>
            <a:spLocks noGrp="1"/>
          </p:cNvSpPr>
          <p:nvPr>
            <p:ph type="body" sz="quarter" idx="18" hasCustomPrompt="1"/>
          </p:nvPr>
        </p:nvSpPr>
        <p:spPr>
          <a:xfrm>
            <a:off x="9162498" y="4256759"/>
            <a:ext cx="1080000" cy="830997"/>
          </a:xfrm>
        </p:spPr>
        <p:txBody>
          <a:bodyPr>
            <a:spAutoFit/>
          </a:bodyPr>
          <a:lstStyle>
            <a:lvl1pPr algn="ctr">
              <a:defRPr sz="5400" b="1">
                <a:solidFill>
                  <a:srgbClr val="21AB88"/>
                </a:solidFill>
              </a:defRPr>
            </a:lvl1pPr>
          </a:lstStyle>
          <a:p>
            <a:pPr lvl="0"/>
            <a:r>
              <a:rPr lang="fr-FR"/>
              <a:t>06</a:t>
            </a:r>
          </a:p>
        </p:txBody>
      </p:sp>
      <p:sp>
        <p:nvSpPr>
          <p:cNvPr id="31" name="Espace réservé du texte 30">
            <a:extLst>
              <a:ext uri="{FF2B5EF4-FFF2-40B4-BE49-F238E27FC236}">
                <a16:creationId xmlns:a16="http://schemas.microsoft.com/office/drawing/2014/main" id="{2CE3FB65-E529-3DB4-185C-CFE3331A4A96}"/>
              </a:ext>
            </a:extLst>
          </p:cNvPr>
          <p:cNvSpPr>
            <a:spLocks noGrp="1"/>
          </p:cNvSpPr>
          <p:nvPr>
            <p:ph type="body" sz="quarter" idx="19" hasCustomPrompt="1"/>
          </p:nvPr>
        </p:nvSpPr>
        <p:spPr>
          <a:xfrm>
            <a:off x="1589502" y="2419986"/>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2" name="Espace réservé du texte 30">
            <a:extLst>
              <a:ext uri="{FF2B5EF4-FFF2-40B4-BE49-F238E27FC236}">
                <a16:creationId xmlns:a16="http://schemas.microsoft.com/office/drawing/2014/main" id="{0D1A0641-3EE5-82A9-67B5-51273EA5F25A}"/>
              </a:ext>
            </a:extLst>
          </p:cNvPr>
          <p:cNvSpPr>
            <a:spLocks noGrp="1"/>
          </p:cNvSpPr>
          <p:nvPr>
            <p:ph type="body" sz="quarter" idx="20" hasCustomPrompt="1"/>
          </p:nvPr>
        </p:nvSpPr>
        <p:spPr>
          <a:xfrm>
            <a:off x="5195999" y="2419986"/>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3" name="Espace réservé du texte 30">
            <a:extLst>
              <a:ext uri="{FF2B5EF4-FFF2-40B4-BE49-F238E27FC236}">
                <a16:creationId xmlns:a16="http://schemas.microsoft.com/office/drawing/2014/main" id="{B2EDA65F-5A8C-7A3C-8597-8F2E31ECA8AE}"/>
              </a:ext>
            </a:extLst>
          </p:cNvPr>
          <p:cNvSpPr>
            <a:spLocks noGrp="1"/>
          </p:cNvSpPr>
          <p:nvPr>
            <p:ph type="body" sz="quarter" idx="21" hasCustomPrompt="1"/>
          </p:nvPr>
        </p:nvSpPr>
        <p:spPr>
          <a:xfrm>
            <a:off x="8802498" y="2419986"/>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4" name="Espace réservé du texte 30">
            <a:extLst>
              <a:ext uri="{FF2B5EF4-FFF2-40B4-BE49-F238E27FC236}">
                <a16:creationId xmlns:a16="http://schemas.microsoft.com/office/drawing/2014/main" id="{D55A414D-07FD-EFAC-8E81-13A840FE7FEA}"/>
              </a:ext>
            </a:extLst>
          </p:cNvPr>
          <p:cNvSpPr>
            <a:spLocks noGrp="1"/>
          </p:cNvSpPr>
          <p:nvPr>
            <p:ph type="body" sz="quarter" idx="22" hasCustomPrompt="1"/>
          </p:nvPr>
        </p:nvSpPr>
        <p:spPr>
          <a:xfrm>
            <a:off x="1589502" y="5308041"/>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5" name="Espace réservé du texte 30">
            <a:extLst>
              <a:ext uri="{FF2B5EF4-FFF2-40B4-BE49-F238E27FC236}">
                <a16:creationId xmlns:a16="http://schemas.microsoft.com/office/drawing/2014/main" id="{AF2091FF-6770-2EA1-DE2A-3B69201CEEED}"/>
              </a:ext>
            </a:extLst>
          </p:cNvPr>
          <p:cNvSpPr>
            <a:spLocks noGrp="1"/>
          </p:cNvSpPr>
          <p:nvPr>
            <p:ph type="body" sz="quarter" idx="23" hasCustomPrompt="1"/>
          </p:nvPr>
        </p:nvSpPr>
        <p:spPr>
          <a:xfrm>
            <a:off x="5195999" y="5308041"/>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36" name="Espace réservé du texte 30">
            <a:extLst>
              <a:ext uri="{FF2B5EF4-FFF2-40B4-BE49-F238E27FC236}">
                <a16:creationId xmlns:a16="http://schemas.microsoft.com/office/drawing/2014/main" id="{B7C2EB00-CAED-162D-EE7E-F07AFA7C2BC7}"/>
              </a:ext>
            </a:extLst>
          </p:cNvPr>
          <p:cNvSpPr>
            <a:spLocks noGrp="1"/>
          </p:cNvSpPr>
          <p:nvPr>
            <p:ph type="body" sz="quarter" idx="24" hasCustomPrompt="1"/>
          </p:nvPr>
        </p:nvSpPr>
        <p:spPr>
          <a:xfrm>
            <a:off x="8802498" y="5308041"/>
            <a:ext cx="1800000" cy="646331"/>
          </a:xfrm>
        </p:spPr>
        <p:txBody>
          <a:bodyPr>
            <a:spAutoFit/>
          </a:bodyPr>
          <a:lstStyle>
            <a:lvl1pPr algn="ctr">
              <a:defRPr sz="2100">
                <a:solidFill>
                  <a:schemeClr val="bg1"/>
                </a:solidFill>
                <a:latin typeface="Outfit Medium" pitchFamily="2" charset="0"/>
              </a:defRPr>
            </a:lvl1pPr>
          </a:lstStyle>
          <a:p>
            <a:pPr lvl="0"/>
            <a:r>
              <a:rPr lang="fr-FR"/>
              <a:t>Titre</a:t>
            </a:r>
            <a:br>
              <a:rPr lang="fr-FR"/>
            </a:br>
            <a:r>
              <a:rPr lang="fr-FR"/>
              <a:t>du chapitre</a:t>
            </a:r>
          </a:p>
        </p:txBody>
      </p:sp>
      <p:sp>
        <p:nvSpPr>
          <p:cNvPr id="4" name="Espace réservé de la date 1">
            <a:extLst>
              <a:ext uri="{FF2B5EF4-FFF2-40B4-BE49-F238E27FC236}">
                <a16:creationId xmlns:a16="http://schemas.microsoft.com/office/drawing/2014/main" id="{5333E3C2-7C77-41FE-4C71-2F53E28AC36F}"/>
              </a:ext>
            </a:extLst>
          </p:cNvPr>
          <p:cNvSpPr>
            <a:spLocks noGrp="1"/>
          </p:cNvSpPr>
          <p:nvPr>
            <p:ph type="dt" sz="half" idx="2"/>
          </p:nvPr>
        </p:nvSpPr>
        <p:spPr>
          <a:xfrm>
            <a:off x="5556000" y="6591379"/>
            <a:ext cx="1080000" cy="123111"/>
          </a:xfrm>
          <a:prstGeom prst="rect">
            <a:avLst/>
          </a:prstGeom>
        </p:spPr>
        <p:txBody>
          <a:bodyPr vert="horz" wrap="none" lIns="0" tIns="0" rIns="0" bIns="0" rtlCol="0" anchor="ctr">
            <a:spAutoFit/>
          </a:bodyPr>
          <a:lstStyle>
            <a:lvl1pPr algn="ctr">
              <a:defRPr sz="800">
                <a:solidFill>
                  <a:schemeClr val="bg1"/>
                </a:solidFill>
              </a:defRPr>
            </a:lvl1pPr>
          </a:lstStyle>
          <a:p>
            <a:fld id="{BF2B1DD3-CCCF-483B-983C-725EC97EB248}" type="datetime1">
              <a:rPr lang="fr-FR" smtClean="0"/>
              <a:t>08/04/2025</a:t>
            </a:fld>
            <a:endParaRPr lang="fr-FR"/>
          </a:p>
        </p:txBody>
      </p:sp>
    </p:spTree>
    <p:extLst>
      <p:ext uri="{BB962C8B-B14F-4D97-AF65-F5344CB8AC3E}">
        <p14:creationId xmlns:p14="http://schemas.microsoft.com/office/powerpoint/2010/main" val="3674994508"/>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6" userDrawn="1">
          <p15:clr>
            <a:srgbClr val="FBAE40"/>
          </p15:clr>
        </p15:guide>
        <p15:guide id="3" pos="37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6BAE731-7FD4-3A63-F7BE-9C49C3389C65}"/>
              </a:ext>
            </a:extLst>
          </p:cNvPr>
          <p:cNvSpPr>
            <a:spLocks noGrp="1"/>
          </p:cNvSpPr>
          <p:nvPr>
            <p:ph type="body" idx="1"/>
          </p:nvPr>
        </p:nvSpPr>
        <p:spPr>
          <a:xfrm>
            <a:off x="587376" y="1702339"/>
            <a:ext cx="11017250" cy="4445440"/>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itre 12">
            <a:extLst>
              <a:ext uri="{FF2B5EF4-FFF2-40B4-BE49-F238E27FC236}">
                <a16:creationId xmlns:a16="http://schemas.microsoft.com/office/drawing/2014/main" id="{DE7A4453-9E98-21BB-842F-BCB4A2D870DF}"/>
              </a:ext>
            </a:extLst>
          </p:cNvPr>
          <p:cNvSpPr>
            <a:spLocks noGrp="1"/>
          </p:cNvSpPr>
          <p:nvPr>
            <p:ph type="title"/>
          </p:nvPr>
        </p:nvSpPr>
        <p:spPr>
          <a:xfrm>
            <a:off x="587375" y="496044"/>
            <a:ext cx="11017250" cy="307777"/>
          </a:xfrm>
          <a:prstGeom prst="rect">
            <a:avLst/>
          </a:prstGeom>
        </p:spPr>
        <p:txBody>
          <a:bodyPr vert="horz" wrap="square" lIns="0" tIns="0" rIns="0" bIns="0" rtlCol="0" anchor="t" anchorCtr="0">
            <a:spAutoFit/>
          </a:bodyPr>
          <a:lstStyle/>
          <a:p>
            <a:r>
              <a:rPr lang="fr-FR"/>
              <a:t>Modifiez le style du titre</a:t>
            </a:r>
          </a:p>
        </p:txBody>
      </p:sp>
    </p:spTree>
    <p:extLst>
      <p:ext uri="{BB962C8B-B14F-4D97-AF65-F5344CB8AC3E}">
        <p14:creationId xmlns:p14="http://schemas.microsoft.com/office/powerpoint/2010/main" val="16904752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9" r:id="rId4"/>
    <p:sldLayoutId id="2147483690" r:id="rId5"/>
    <p:sldLayoutId id="2147483691" r:id="rId6"/>
    <p:sldLayoutId id="2147483650" r:id="rId7"/>
    <p:sldLayoutId id="2147483673" r:id="rId8"/>
    <p:sldLayoutId id="2147483674" r:id="rId9"/>
    <p:sldLayoutId id="2147483662" r:id="rId10"/>
    <p:sldLayoutId id="2147483675" r:id="rId11"/>
    <p:sldLayoutId id="2147483676" r:id="rId12"/>
    <p:sldLayoutId id="2147483663" r:id="rId13"/>
    <p:sldLayoutId id="2147483677" r:id="rId14"/>
    <p:sldLayoutId id="2147483678" r:id="rId15"/>
    <p:sldLayoutId id="2147483654" r:id="rId16"/>
    <p:sldLayoutId id="2147483670" r:id="rId17"/>
    <p:sldLayoutId id="2147483664" r:id="rId18"/>
    <p:sldLayoutId id="2147483687" r:id="rId19"/>
    <p:sldLayoutId id="2147483665" r:id="rId20"/>
    <p:sldLayoutId id="2147483679" r:id="rId21"/>
    <p:sldLayoutId id="2147483671" r:id="rId22"/>
    <p:sldLayoutId id="2147483666" r:id="rId23"/>
    <p:sldLayoutId id="2147483667" r:id="rId24"/>
    <p:sldLayoutId id="2147483668" r:id="rId25"/>
    <p:sldLayoutId id="2147483681" r:id="rId26"/>
    <p:sldLayoutId id="2147483680" r:id="rId27"/>
    <p:sldLayoutId id="2147483672" r:id="rId28"/>
    <p:sldLayoutId id="2147483695" r:id="rId29"/>
    <p:sldLayoutId id="2147483682" r:id="rId30"/>
    <p:sldLayoutId id="2147483683" r:id="rId31"/>
    <p:sldLayoutId id="2147483688" r:id="rId32"/>
  </p:sldLayoutIdLst>
  <p:hf hdr="0"/>
  <p:txStyles>
    <p:titleStyle>
      <a:lvl1pPr algn="l" defTabSz="914400" rtl="0" eaLnBrk="1" latinLnBrk="0" hangingPunct="1">
        <a:lnSpc>
          <a:spcPct val="100000"/>
        </a:lnSpc>
        <a:spcBef>
          <a:spcPct val="0"/>
        </a:spcBef>
        <a:buNone/>
        <a:defRPr sz="20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file/d/1yfZ3IqQXQuYLv2ZLloPXorDWtkBGeq38/view" TargetMode="External"/><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extranet-btob.businessfrance.fr/Pavillon-France-NRF_NY_2026/" TargetMode="External"/><Relationship Id="rId2" Type="http://schemas.openxmlformats.org/officeDocument/2006/relationships/hyperlink" Target="https://airtable.com/app2f4VEoWuUnfOxp/shrRYkKdhkhkTLDhe"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image" Target="../media/image7.png"/><Relationship Id="rId7" Type="http://schemas.openxmlformats.org/officeDocument/2006/relationships/hyperlink" Target="https://www.nrfrenchparty.com/event-details/nrfrench-party-2025/form" TargetMode="External"/><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0.svg"/><Relationship Id="rId11" Type="http://schemas.openxmlformats.org/officeDocument/2006/relationships/hyperlink" Target="https://drive.google.com/file/d/1yfZ3IqQXQuYLv2ZLloPXorDWtkBGeq38/view?usp=sharing" TargetMode="External"/><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hyperlink" Target="https://extranet-btob.businessfrance.fr/Pavillon-France-NRF_NY_2026/" TargetMode="External"/><Relationship Id="rId2" Type="http://schemas.openxmlformats.org/officeDocument/2006/relationships/hyperlink" Target="mailto:xxx@businessfrance.fr" TargetMode="External"/><Relationship Id="rId1" Type="http://schemas.openxmlformats.org/officeDocument/2006/relationships/slideLayout" Target="../slideLayouts/slideLayout24.xml"/><Relationship Id="rId6" Type="http://schemas.openxmlformats.org/officeDocument/2006/relationships/hyperlink" Target="mailto:zoe.fermont@businessfrance.fr" TargetMode="Externa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C7BFC-E687-CAEB-8D5D-C9D84D071B4F}"/>
              </a:ext>
            </a:extLst>
          </p:cNvPr>
          <p:cNvSpPr>
            <a:spLocks noGrp="1"/>
          </p:cNvSpPr>
          <p:nvPr>
            <p:ph type="ctrTitle"/>
          </p:nvPr>
        </p:nvSpPr>
        <p:spPr>
          <a:xfrm>
            <a:off x="1163636" y="1970242"/>
            <a:ext cx="6911852" cy="1293559"/>
          </a:xfrm>
        </p:spPr>
        <p:txBody>
          <a:bodyPr/>
          <a:lstStyle/>
          <a:p>
            <a:r>
              <a:rPr lang="fr-FR" sz="5400" dirty="0"/>
              <a:t>Appel à candidatures </a:t>
            </a:r>
            <a:endParaRPr lang="fr-FR" dirty="0"/>
          </a:p>
        </p:txBody>
      </p:sp>
      <p:sp>
        <p:nvSpPr>
          <p:cNvPr id="3" name="Espace réservé du texte 2">
            <a:extLst>
              <a:ext uri="{FF2B5EF4-FFF2-40B4-BE49-F238E27FC236}">
                <a16:creationId xmlns:a16="http://schemas.microsoft.com/office/drawing/2014/main" id="{678F3BD1-14A2-EDF6-2482-A0661F805772}"/>
              </a:ext>
            </a:extLst>
          </p:cNvPr>
          <p:cNvSpPr>
            <a:spLocks noGrp="1"/>
          </p:cNvSpPr>
          <p:nvPr>
            <p:ph type="body" sz="quarter" idx="10"/>
          </p:nvPr>
        </p:nvSpPr>
        <p:spPr>
          <a:xfrm>
            <a:off x="1163636" y="3751931"/>
            <a:ext cx="6480000" cy="730008"/>
          </a:xfrm>
        </p:spPr>
        <p:txBody>
          <a:bodyPr/>
          <a:lstStyle/>
          <a:p>
            <a:r>
              <a:rPr lang="fr-FR" sz="3200" b="1" dirty="0"/>
              <a:t>PAVILLON FRANCE </a:t>
            </a:r>
          </a:p>
          <a:p>
            <a:r>
              <a:rPr lang="fr-FR" sz="3200" b="1" dirty="0"/>
              <a:t>NRF BIG SHOW 2026</a:t>
            </a:r>
          </a:p>
        </p:txBody>
      </p:sp>
      <p:sp>
        <p:nvSpPr>
          <p:cNvPr id="4" name="Espace réservé du texte 3">
            <a:extLst>
              <a:ext uri="{FF2B5EF4-FFF2-40B4-BE49-F238E27FC236}">
                <a16:creationId xmlns:a16="http://schemas.microsoft.com/office/drawing/2014/main" id="{222D98BD-3A62-22A3-14CA-A886C51EF114}"/>
              </a:ext>
            </a:extLst>
          </p:cNvPr>
          <p:cNvSpPr>
            <a:spLocks noGrp="1"/>
          </p:cNvSpPr>
          <p:nvPr>
            <p:ph type="body" sz="quarter" idx="11"/>
          </p:nvPr>
        </p:nvSpPr>
        <p:spPr>
          <a:xfrm>
            <a:off x="1163636" y="5323194"/>
            <a:ext cx="6480000" cy="492443"/>
          </a:xfrm>
        </p:spPr>
        <p:txBody>
          <a:bodyPr/>
          <a:lstStyle/>
          <a:p>
            <a:r>
              <a:rPr lang="fr-FR" dirty="0">
                <a:solidFill>
                  <a:schemeClr val="bg1"/>
                </a:solidFill>
              </a:rPr>
              <a:t>Pavillon France</a:t>
            </a:r>
          </a:p>
          <a:p>
            <a:r>
              <a:rPr lang="fr-FR" dirty="0">
                <a:solidFill>
                  <a:schemeClr val="bg1"/>
                </a:solidFill>
              </a:rPr>
              <a:t>New-York, États-Unis du 11 au 13 janvier 2026 </a:t>
            </a:r>
          </a:p>
        </p:txBody>
      </p:sp>
    </p:spTree>
    <p:extLst>
      <p:ext uri="{BB962C8B-B14F-4D97-AF65-F5344CB8AC3E}">
        <p14:creationId xmlns:p14="http://schemas.microsoft.com/office/powerpoint/2010/main" val="119326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coucher de soleil, nuage, horizon, tour&#10;&#10;Le contenu généré par l’IA peut être incorrect.">
            <a:extLst>
              <a:ext uri="{FF2B5EF4-FFF2-40B4-BE49-F238E27FC236}">
                <a16:creationId xmlns:a16="http://schemas.microsoft.com/office/drawing/2014/main" id="{D3D6B698-8229-F10C-5187-C028FA8182C1}"/>
              </a:ext>
            </a:extLst>
          </p:cNvPr>
          <p:cNvPicPr>
            <a:picLocks noChangeAspect="1"/>
          </p:cNvPicPr>
          <p:nvPr/>
        </p:nvPicPr>
        <p:blipFill>
          <a:blip r:embed="rId2">
            <a:alphaModFix amt="35000"/>
          </a:blip>
          <a:srcRect l="747" r="-23" b="15700"/>
          <a:stretch/>
        </p:blipFill>
        <p:spPr>
          <a:xfrm>
            <a:off x="0" y="9145"/>
            <a:ext cx="12192000" cy="6858000"/>
          </a:xfrm>
          <a:prstGeom prst="rect">
            <a:avLst/>
          </a:prstGeom>
        </p:spPr>
      </p:pic>
      <p:sp>
        <p:nvSpPr>
          <p:cNvPr id="9" name="Espace réservé du pied de page 8">
            <a:extLst>
              <a:ext uri="{FF2B5EF4-FFF2-40B4-BE49-F238E27FC236}">
                <a16:creationId xmlns:a16="http://schemas.microsoft.com/office/drawing/2014/main" id="{E48C3A26-C387-42B2-39AD-74E50CC4F965}"/>
              </a:ext>
            </a:extLst>
          </p:cNvPr>
          <p:cNvSpPr>
            <a:spLocks noGrp="1"/>
          </p:cNvSpPr>
          <p:nvPr>
            <p:ph type="ftr" sz="quarter" idx="11"/>
          </p:nvPr>
        </p:nvSpPr>
        <p:spPr/>
        <p:txBody>
          <a:bodyPr/>
          <a:lstStyle/>
          <a:p>
            <a:r>
              <a:rPr lang="fr-FR" noProof="0"/>
              <a:t>Pavillon France NRF NY 2026 – Offre d’accompagnement</a:t>
            </a:r>
            <a:endParaRPr lang="fr-FR" b="0" noProof="0"/>
          </a:p>
        </p:txBody>
      </p:sp>
      <p:sp>
        <p:nvSpPr>
          <p:cNvPr id="10" name="Espace réservé du numéro de diapositive 9">
            <a:extLst>
              <a:ext uri="{FF2B5EF4-FFF2-40B4-BE49-F238E27FC236}">
                <a16:creationId xmlns:a16="http://schemas.microsoft.com/office/drawing/2014/main" id="{C906B376-9A03-16BC-B4CE-097321AD8BF5}"/>
              </a:ext>
            </a:extLst>
          </p:cNvPr>
          <p:cNvSpPr>
            <a:spLocks noGrp="1"/>
          </p:cNvSpPr>
          <p:nvPr>
            <p:ph type="sldNum" sz="quarter" idx="12"/>
          </p:nvPr>
        </p:nvSpPr>
        <p:spPr/>
        <p:txBody>
          <a:bodyPr/>
          <a:lstStyle/>
          <a:p>
            <a:fld id="{B3CD16ED-9AA8-4003-ACD3-424D078486A0}" type="slidenum">
              <a:rPr lang="fr-FR" noProof="0" smtClean="0"/>
              <a:pPr/>
              <a:t>2</a:t>
            </a:fld>
            <a:endParaRPr lang="fr-FR" noProof="0"/>
          </a:p>
        </p:txBody>
      </p:sp>
      <p:sp>
        <p:nvSpPr>
          <p:cNvPr id="11" name="Espace réservé de la date 10">
            <a:extLst>
              <a:ext uri="{FF2B5EF4-FFF2-40B4-BE49-F238E27FC236}">
                <a16:creationId xmlns:a16="http://schemas.microsoft.com/office/drawing/2014/main" id="{D5911750-0E8C-1431-75AA-F91CB3BBF49D}"/>
              </a:ext>
            </a:extLst>
          </p:cNvPr>
          <p:cNvSpPr>
            <a:spLocks noGrp="1"/>
          </p:cNvSpPr>
          <p:nvPr>
            <p:ph type="dt" sz="half" idx="2"/>
          </p:nvPr>
        </p:nvSpPr>
        <p:spPr/>
        <p:txBody>
          <a:bodyPr/>
          <a:lstStyle/>
          <a:p>
            <a:fld id="{3FB4C024-9B0F-4EBE-A9BE-6FEC834FEA09}" type="datetime1">
              <a:rPr lang="fr-FR" noProof="0" smtClean="0"/>
              <a:t>08/04/2025</a:t>
            </a:fld>
            <a:endParaRPr lang="fr-FR" noProof="0"/>
          </a:p>
        </p:txBody>
      </p:sp>
      <p:sp>
        <p:nvSpPr>
          <p:cNvPr id="2" name="Espace réservé du texte 11">
            <a:extLst>
              <a:ext uri="{FF2B5EF4-FFF2-40B4-BE49-F238E27FC236}">
                <a16:creationId xmlns:a16="http://schemas.microsoft.com/office/drawing/2014/main" id="{63FDA264-6FFC-D252-185B-CBFFA8807509}"/>
              </a:ext>
            </a:extLst>
          </p:cNvPr>
          <p:cNvSpPr txBox="1">
            <a:spLocks/>
          </p:cNvSpPr>
          <p:nvPr/>
        </p:nvSpPr>
        <p:spPr>
          <a:xfrm>
            <a:off x="2879300" y="5184460"/>
            <a:ext cx="1505432" cy="553998"/>
          </a:xfrm>
          <a:prstGeom prst="rect">
            <a:avLst/>
          </a:prstGeom>
        </p:spPr>
        <p:txBody>
          <a:bodyPr vert="horz" wrap="square" lIns="0" tIns="0" rIns="0" bIns="0" rtlCol="0">
            <a:spAutoFit/>
          </a:bodyPr>
          <a:lstStyle>
            <a:lvl1pPr marL="0" indent="0" algn="r" defTabSz="914400" rtl="0" eaLnBrk="1" latinLnBrk="0" hangingPunct="1">
              <a:lnSpc>
                <a:spcPct val="100000"/>
              </a:lnSpc>
              <a:spcBef>
                <a:spcPts val="0"/>
              </a:spcBef>
              <a:buFontTx/>
              <a:buNone/>
              <a:defRPr sz="3600" kern="1200">
                <a:solidFill>
                  <a:schemeClr val="accent6"/>
                </a:solidFill>
                <a:latin typeface="Outfit Thin" pitchFamily="2" charset="0"/>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EF144B"/>
                </a:solidFill>
                <a:effectLst/>
                <a:uLnTx/>
                <a:uFillTx/>
                <a:latin typeface="+mn-lt"/>
              </a:rPr>
              <a:t>+</a:t>
            </a:r>
            <a:r>
              <a:rPr lang="fr-FR" b="1" dirty="0">
                <a:solidFill>
                  <a:srgbClr val="EF144B"/>
                </a:solidFill>
                <a:latin typeface="+mn-lt"/>
              </a:rPr>
              <a:t>1 0</a:t>
            </a:r>
            <a:r>
              <a:rPr kumimoji="0" lang="fr-FR" b="1" i="0" u="none" strike="noStrike" kern="1200" cap="none" spc="0" normalizeH="0" baseline="0" noProof="0" dirty="0">
                <a:ln>
                  <a:noFill/>
                </a:ln>
                <a:solidFill>
                  <a:srgbClr val="EF144B"/>
                </a:solidFill>
                <a:effectLst/>
                <a:uLnTx/>
                <a:uFillTx/>
                <a:latin typeface="+mn-lt"/>
              </a:rPr>
              <a:t>00</a:t>
            </a:r>
          </a:p>
        </p:txBody>
      </p:sp>
      <p:sp>
        <p:nvSpPr>
          <p:cNvPr id="3" name="Espace réservé du texte 4">
            <a:extLst>
              <a:ext uri="{FF2B5EF4-FFF2-40B4-BE49-F238E27FC236}">
                <a16:creationId xmlns:a16="http://schemas.microsoft.com/office/drawing/2014/main" id="{3AD22570-5FE4-C962-340E-C7B5E416CB00}"/>
              </a:ext>
            </a:extLst>
          </p:cNvPr>
          <p:cNvSpPr txBox="1">
            <a:spLocks/>
          </p:cNvSpPr>
          <p:nvPr/>
        </p:nvSpPr>
        <p:spPr>
          <a:xfrm>
            <a:off x="517116" y="1614980"/>
            <a:ext cx="6487188" cy="111248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Tx/>
              <a:buNone/>
              <a:defRPr sz="1300" kern="1200">
                <a:solidFill>
                  <a:schemeClr val="accent1"/>
                </a:solidFill>
                <a:latin typeface="Outfit Medium" pitchFamily="2" charset="0"/>
                <a:ea typeface="+mn-ea"/>
                <a:cs typeface="+mn-cs"/>
              </a:defRPr>
            </a:lvl1pPr>
            <a:lvl2pPr marL="0" indent="0" algn="l" defTabSz="914400" rtl="0" eaLnBrk="1" latinLnBrk="0" hangingPunct="1">
              <a:lnSpc>
                <a:spcPct val="100000"/>
              </a:lnSpc>
              <a:spcBef>
                <a:spcPts val="0"/>
              </a:spcBef>
              <a:buFontTx/>
              <a:buNone/>
              <a:defRPr sz="1100" kern="1200">
                <a:solidFill>
                  <a:schemeClr val="accent1"/>
                </a:solidFill>
                <a:latin typeface="Outfit Medium" pitchFamily="2" charset="0"/>
                <a:ea typeface="+mn-ea"/>
                <a:cs typeface="+mn-cs"/>
              </a:defRPr>
            </a:lvl2pPr>
            <a:lvl3pPr marL="0" indent="0" algn="l" defTabSz="914400" rtl="0" eaLnBrk="1" latinLnBrk="0" hangingPunct="1">
              <a:lnSpc>
                <a:spcPct val="100000"/>
              </a:lnSpc>
              <a:spcBef>
                <a:spcPts val="0"/>
              </a:spcBef>
              <a:buFontTx/>
              <a:buNone/>
              <a:defRPr sz="1300" kern="1200">
                <a:solidFill>
                  <a:schemeClr val="accent1"/>
                </a:solidFill>
                <a:latin typeface="Outfit Medium" pitchFamily="2" charset="0"/>
                <a:ea typeface="+mn-ea"/>
                <a:cs typeface="+mn-cs"/>
              </a:defRPr>
            </a:lvl3pPr>
            <a:lvl4pPr marL="0" indent="0" algn="l" defTabSz="914400" rtl="0" eaLnBrk="1" latinLnBrk="0" hangingPunct="1">
              <a:lnSpc>
                <a:spcPct val="100000"/>
              </a:lnSpc>
              <a:spcBef>
                <a:spcPts val="0"/>
              </a:spcBef>
              <a:buFontTx/>
              <a:buNone/>
              <a:defRPr sz="1300" kern="1200">
                <a:solidFill>
                  <a:schemeClr val="accent1"/>
                </a:solidFill>
                <a:latin typeface="Outfit Medium" pitchFamily="2" charset="0"/>
                <a:ea typeface="+mn-ea"/>
                <a:cs typeface="+mn-cs"/>
              </a:defRPr>
            </a:lvl4pPr>
            <a:lvl5pPr marL="0" indent="0" algn="l" defTabSz="914400" rtl="0" eaLnBrk="1" latinLnBrk="0" hangingPunct="1">
              <a:lnSpc>
                <a:spcPct val="100000"/>
              </a:lnSpc>
              <a:spcBef>
                <a:spcPts val="0"/>
              </a:spcBef>
              <a:buFontTx/>
              <a:buNone/>
              <a:defRPr sz="1300" kern="1200">
                <a:solidFill>
                  <a:schemeClr val="accent1"/>
                </a:solidFill>
                <a:latin typeface="Outfit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noProof="0" dirty="0"/>
              <a:t>L’évènement de référence mondiale sur le secteur du retail, la NRF, se tiendra du 11 au 13 janvier 2026 à New-York.</a:t>
            </a:r>
          </a:p>
          <a:p>
            <a:pPr algn="just"/>
            <a:endParaRPr lang="fr-FR" noProof="0" dirty="0"/>
          </a:p>
          <a:p>
            <a:pPr algn="just"/>
            <a:endParaRPr lang="fr-FR" noProof="0" dirty="0"/>
          </a:p>
          <a:p>
            <a:pPr algn="just"/>
            <a:r>
              <a:rPr lang="fr-FR" noProof="0" dirty="0"/>
              <a:t>Réunissant tout l'écosystème de ces secteurs, ce salon représente une occasion importante pour les entreprises françaises de gagner en visibilité et de rencontrer des clients, des investisseurs, et des partenaires internationaux établis.</a:t>
            </a:r>
          </a:p>
          <a:p>
            <a:pPr algn="just"/>
            <a:endParaRPr lang="fr-FR" noProof="0" dirty="0"/>
          </a:p>
          <a:p>
            <a:pPr algn="just"/>
            <a:endParaRPr lang="fr-FR" noProof="0" dirty="0"/>
          </a:p>
          <a:p>
            <a:pPr algn="just"/>
            <a:r>
              <a:rPr lang="fr-FR" noProof="0" dirty="0"/>
              <a:t>Retrouvez la vidéo rétrospective de l’édition 2025 : </a:t>
            </a:r>
            <a:r>
              <a:rPr lang="fr-FR" dirty="0">
                <a:hlinkClick r:id="rId3"/>
              </a:rPr>
              <a:t>Vidéo NRF 2025_VF.mp4 - Google Drive</a:t>
            </a:r>
            <a:endParaRPr lang="fr-FR" noProof="0" dirty="0"/>
          </a:p>
        </p:txBody>
      </p:sp>
      <p:sp>
        <p:nvSpPr>
          <p:cNvPr id="4" name="Titre 13">
            <a:extLst>
              <a:ext uri="{FF2B5EF4-FFF2-40B4-BE49-F238E27FC236}">
                <a16:creationId xmlns:a16="http://schemas.microsoft.com/office/drawing/2014/main" id="{62700730-13A6-C459-4A48-04078F17EAC9}"/>
              </a:ext>
            </a:extLst>
          </p:cNvPr>
          <p:cNvSpPr>
            <a:spLocks noGrp="1"/>
          </p:cNvSpPr>
          <p:nvPr>
            <p:ph type="title"/>
          </p:nvPr>
        </p:nvSpPr>
        <p:spPr>
          <a:xfrm>
            <a:off x="503322" y="340709"/>
            <a:ext cx="5508624" cy="430887"/>
          </a:xfrm>
        </p:spPr>
        <p:txBody>
          <a:bodyPr/>
          <a:lstStyle/>
          <a:p>
            <a:r>
              <a:rPr lang="fr-FR" sz="2800" noProof="0" dirty="0"/>
              <a:t>NRF BIG SHOW</a:t>
            </a:r>
          </a:p>
        </p:txBody>
      </p:sp>
      <p:sp>
        <p:nvSpPr>
          <p:cNvPr id="5" name="Espace réservé du texte 15">
            <a:extLst>
              <a:ext uri="{FF2B5EF4-FFF2-40B4-BE49-F238E27FC236}">
                <a16:creationId xmlns:a16="http://schemas.microsoft.com/office/drawing/2014/main" id="{E97B86E1-3418-0986-F0A0-683B92C9C18F}"/>
              </a:ext>
            </a:extLst>
          </p:cNvPr>
          <p:cNvSpPr>
            <a:spLocks noGrp="1"/>
          </p:cNvSpPr>
          <p:nvPr>
            <p:ph type="body" sz="quarter" idx="13"/>
          </p:nvPr>
        </p:nvSpPr>
        <p:spPr>
          <a:xfrm>
            <a:off x="517115" y="764589"/>
            <a:ext cx="6743221" cy="615553"/>
          </a:xfrm>
        </p:spPr>
        <p:txBody>
          <a:bodyPr/>
          <a:lstStyle/>
          <a:p>
            <a:r>
              <a:rPr lang="fr-FR" sz="2000" b="1" noProof="0" dirty="0">
                <a:solidFill>
                  <a:schemeClr val="accent3"/>
                </a:solidFill>
              </a:rPr>
              <a:t>LE salon incontournable en matière d’expérience client, de digitalisation et d’innovation</a:t>
            </a:r>
          </a:p>
        </p:txBody>
      </p:sp>
      <p:sp>
        <p:nvSpPr>
          <p:cNvPr id="6" name="Espace réservé du texte 4">
            <a:extLst>
              <a:ext uri="{FF2B5EF4-FFF2-40B4-BE49-F238E27FC236}">
                <a16:creationId xmlns:a16="http://schemas.microsoft.com/office/drawing/2014/main" id="{CD853CF2-FABE-C731-47FC-C53303B2BFF1}"/>
              </a:ext>
            </a:extLst>
          </p:cNvPr>
          <p:cNvSpPr txBox="1">
            <a:spLocks/>
          </p:cNvSpPr>
          <p:nvPr/>
        </p:nvSpPr>
        <p:spPr>
          <a:xfrm>
            <a:off x="517116" y="4336110"/>
            <a:ext cx="4299647" cy="5076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Tx/>
              <a:buNone/>
              <a:defRPr sz="1300" kern="1200">
                <a:solidFill>
                  <a:schemeClr val="accent1"/>
                </a:solidFill>
                <a:latin typeface="Outfit Medium" pitchFamily="2" charset="0"/>
                <a:ea typeface="+mn-ea"/>
                <a:cs typeface="+mn-cs"/>
              </a:defRPr>
            </a:lvl1pPr>
            <a:lvl2pPr marL="0" indent="0" algn="l" defTabSz="914400" rtl="0" eaLnBrk="1" latinLnBrk="0" hangingPunct="1">
              <a:lnSpc>
                <a:spcPct val="100000"/>
              </a:lnSpc>
              <a:spcBef>
                <a:spcPts val="0"/>
              </a:spcBef>
              <a:buFontTx/>
              <a:buNone/>
              <a:defRPr sz="1100" kern="1200">
                <a:solidFill>
                  <a:schemeClr val="accent1"/>
                </a:solidFill>
                <a:latin typeface="Outfit Medium" pitchFamily="2" charset="0"/>
                <a:ea typeface="+mn-ea"/>
                <a:cs typeface="+mn-cs"/>
              </a:defRPr>
            </a:lvl2pPr>
            <a:lvl3pPr marL="0" indent="0" algn="l" defTabSz="914400" rtl="0" eaLnBrk="1" latinLnBrk="0" hangingPunct="1">
              <a:lnSpc>
                <a:spcPct val="100000"/>
              </a:lnSpc>
              <a:spcBef>
                <a:spcPts val="0"/>
              </a:spcBef>
              <a:buFontTx/>
              <a:buNone/>
              <a:defRPr sz="1300" kern="1200">
                <a:solidFill>
                  <a:schemeClr val="accent1"/>
                </a:solidFill>
                <a:latin typeface="Outfit Medium" pitchFamily="2" charset="0"/>
                <a:ea typeface="+mn-ea"/>
                <a:cs typeface="+mn-cs"/>
              </a:defRPr>
            </a:lvl3pPr>
            <a:lvl4pPr marL="0" indent="0" algn="l" defTabSz="914400" rtl="0" eaLnBrk="1" latinLnBrk="0" hangingPunct="1">
              <a:lnSpc>
                <a:spcPct val="100000"/>
              </a:lnSpc>
              <a:spcBef>
                <a:spcPts val="0"/>
              </a:spcBef>
              <a:buFontTx/>
              <a:buNone/>
              <a:defRPr sz="1300" kern="1200">
                <a:solidFill>
                  <a:schemeClr val="accent1"/>
                </a:solidFill>
                <a:latin typeface="Outfit Medium" pitchFamily="2" charset="0"/>
                <a:ea typeface="+mn-ea"/>
                <a:cs typeface="+mn-cs"/>
              </a:defRPr>
            </a:lvl4pPr>
            <a:lvl5pPr marL="0" indent="0" algn="l" defTabSz="914400" rtl="0" eaLnBrk="1" latinLnBrk="0" hangingPunct="1">
              <a:lnSpc>
                <a:spcPct val="100000"/>
              </a:lnSpc>
              <a:spcBef>
                <a:spcPts val="0"/>
              </a:spcBef>
              <a:buFontTx/>
              <a:buNone/>
              <a:defRPr sz="1300" kern="1200">
                <a:solidFill>
                  <a:schemeClr val="accent1"/>
                </a:solidFill>
                <a:latin typeface="Outfit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noProof="0" dirty="0"/>
              <a:t>Secteurs et thématiques concernés : </a:t>
            </a:r>
          </a:p>
          <a:p>
            <a:pPr marL="285750" indent="-285750">
              <a:buClr>
                <a:schemeClr val="accent3"/>
              </a:buClr>
              <a:buFont typeface="Outfit ExtraBold" pitchFamily="2" charset="0"/>
              <a:buChar char="—"/>
            </a:pPr>
            <a:r>
              <a:rPr lang="fr-FR" dirty="0">
                <a:latin typeface="Outfit" pitchFamily="2" charset="0"/>
              </a:rPr>
              <a:t>Retail / Retailtech</a:t>
            </a:r>
          </a:p>
          <a:p>
            <a:pPr marL="285750" indent="-285750">
              <a:buClr>
                <a:schemeClr val="accent3"/>
              </a:buClr>
              <a:buFont typeface="Outfit ExtraBold" pitchFamily="2" charset="0"/>
              <a:buChar char="—"/>
            </a:pPr>
            <a:r>
              <a:rPr lang="fr-FR" noProof="0" dirty="0">
                <a:latin typeface="Outfit" pitchFamily="2" charset="0"/>
              </a:rPr>
              <a:t>Solutions pour le E-Commerce</a:t>
            </a:r>
          </a:p>
          <a:p>
            <a:pPr marL="285750" indent="-285750">
              <a:buClr>
                <a:schemeClr val="accent3"/>
              </a:buClr>
              <a:buFont typeface="Outfit ExtraBold" pitchFamily="2" charset="0"/>
              <a:buChar char="—"/>
            </a:pPr>
            <a:endParaRPr lang="fr-FR" noProof="0" dirty="0">
              <a:latin typeface="Outfit" pitchFamily="2" charset="0"/>
            </a:endParaRPr>
          </a:p>
          <a:p>
            <a:pPr>
              <a:buClr>
                <a:schemeClr val="accent3"/>
              </a:buClr>
            </a:pPr>
            <a:endParaRPr lang="fr-FR" noProof="0" dirty="0">
              <a:latin typeface="Outfit" pitchFamily="2" charset="0"/>
            </a:endParaRPr>
          </a:p>
          <a:p>
            <a:pPr marL="285750" indent="-285750">
              <a:buClr>
                <a:schemeClr val="accent3"/>
              </a:buClr>
              <a:buFont typeface="Outfit ExtraBold" pitchFamily="2" charset="0"/>
              <a:buChar char="—"/>
            </a:pPr>
            <a:endParaRPr lang="fr-FR" noProof="0" dirty="0">
              <a:latin typeface="Outfit" pitchFamily="2" charset="0"/>
            </a:endParaRPr>
          </a:p>
          <a:p>
            <a:pPr marL="285750" indent="-285750">
              <a:buClr>
                <a:schemeClr val="accent3"/>
              </a:buClr>
              <a:buFont typeface="Outfit ExtraBold" pitchFamily="2" charset="0"/>
              <a:buChar char="—"/>
            </a:pPr>
            <a:endParaRPr lang="fr-FR" noProof="0" dirty="0">
              <a:latin typeface="Outfit" pitchFamily="2" charset="0"/>
            </a:endParaRPr>
          </a:p>
          <a:p>
            <a:pPr>
              <a:buClr>
                <a:schemeClr val="accent3"/>
              </a:buClr>
            </a:pPr>
            <a:endParaRPr lang="fr-FR" noProof="0" dirty="0"/>
          </a:p>
          <a:p>
            <a:pPr marL="285750" lvl="4" indent="-285750">
              <a:buFont typeface="Arial" panose="020B0604020202020204" pitchFamily="34" charset="0"/>
              <a:buChar char="•"/>
            </a:pPr>
            <a:endParaRPr lang="fr-FR" noProof="0" dirty="0"/>
          </a:p>
        </p:txBody>
      </p:sp>
      <p:sp>
        <p:nvSpPr>
          <p:cNvPr id="7" name="Espace réservé du texte 5">
            <a:extLst>
              <a:ext uri="{FF2B5EF4-FFF2-40B4-BE49-F238E27FC236}">
                <a16:creationId xmlns:a16="http://schemas.microsoft.com/office/drawing/2014/main" id="{0D5097F1-27D4-0892-1017-8C4D5267D33C}"/>
              </a:ext>
            </a:extLst>
          </p:cNvPr>
          <p:cNvSpPr txBox="1">
            <a:spLocks/>
          </p:cNvSpPr>
          <p:nvPr/>
        </p:nvSpPr>
        <p:spPr>
          <a:xfrm>
            <a:off x="4473465" y="5189931"/>
            <a:ext cx="2027129" cy="55399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Tx/>
              <a:buNone/>
              <a:defRPr sz="7000" kern="1200">
                <a:solidFill>
                  <a:srgbClr val="009081"/>
                </a:solidFill>
                <a:latin typeface="Outfit Thin" pitchFamily="2" charset="0"/>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fr-FR" sz="3600" b="1" noProof="0" dirty="0">
                <a:solidFill>
                  <a:srgbClr val="EF144B"/>
                </a:solidFill>
                <a:latin typeface="+mn-lt"/>
              </a:rPr>
              <a:t>+</a:t>
            </a:r>
            <a:r>
              <a:rPr lang="fr-FR" sz="3600" b="1" dirty="0">
                <a:solidFill>
                  <a:srgbClr val="EF144B"/>
                </a:solidFill>
                <a:latin typeface="+mn-lt"/>
              </a:rPr>
              <a:t>6 </a:t>
            </a:r>
            <a:r>
              <a:rPr lang="fr-FR" sz="3600" b="1" noProof="0" dirty="0">
                <a:solidFill>
                  <a:srgbClr val="EF144B"/>
                </a:solidFill>
                <a:latin typeface="+mn-lt"/>
              </a:rPr>
              <a:t>000</a:t>
            </a:r>
          </a:p>
        </p:txBody>
      </p:sp>
      <p:sp>
        <p:nvSpPr>
          <p:cNvPr id="8" name="Espace réservé du texte 7">
            <a:extLst>
              <a:ext uri="{FF2B5EF4-FFF2-40B4-BE49-F238E27FC236}">
                <a16:creationId xmlns:a16="http://schemas.microsoft.com/office/drawing/2014/main" id="{0F31784B-87EF-3970-98E1-CBA457D0653C}"/>
              </a:ext>
            </a:extLst>
          </p:cNvPr>
          <p:cNvSpPr txBox="1">
            <a:spLocks/>
          </p:cNvSpPr>
          <p:nvPr/>
        </p:nvSpPr>
        <p:spPr>
          <a:xfrm>
            <a:off x="4970396" y="5656817"/>
            <a:ext cx="1659183" cy="18466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Tx/>
              <a:buNone/>
              <a:defRPr sz="900" b="1" kern="1200">
                <a:solidFill>
                  <a:srgbClr val="009081"/>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fr-FR" sz="1200" noProof="0" dirty="0">
                <a:solidFill>
                  <a:schemeClr val="accent6"/>
                </a:solidFill>
              </a:rPr>
              <a:t>Marques représentées </a:t>
            </a:r>
          </a:p>
        </p:txBody>
      </p:sp>
      <p:sp>
        <p:nvSpPr>
          <p:cNvPr id="12" name="Espace réservé du texte 7">
            <a:extLst>
              <a:ext uri="{FF2B5EF4-FFF2-40B4-BE49-F238E27FC236}">
                <a16:creationId xmlns:a16="http://schemas.microsoft.com/office/drawing/2014/main" id="{1C1AF92F-F354-0CF5-F1D4-F4791339D0CB}"/>
              </a:ext>
            </a:extLst>
          </p:cNvPr>
          <p:cNvSpPr txBox="1">
            <a:spLocks/>
          </p:cNvSpPr>
          <p:nvPr/>
        </p:nvSpPr>
        <p:spPr>
          <a:xfrm>
            <a:off x="3367968" y="5656817"/>
            <a:ext cx="974924" cy="18466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Tx/>
              <a:buNone/>
              <a:defRPr sz="900" b="1" kern="1200">
                <a:solidFill>
                  <a:schemeClr val="accent6"/>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fr-FR" sz="1200" noProof="0" dirty="0"/>
              <a:t>Exposants</a:t>
            </a:r>
          </a:p>
        </p:txBody>
      </p:sp>
      <p:sp>
        <p:nvSpPr>
          <p:cNvPr id="14" name="Espace réservé du texte 5">
            <a:extLst>
              <a:ext uri="{FF2B5EF4-FFF2-40B4-BE49-F238E27FC236}">
                <a16:creationId xmlns:a16="http://schemas.microsoft.com/office/drawing/2014/main" id="{271ECBDB-1E90-845D-E9A1-F429D363C85E}"/>
              </a:ext>
            </a:extLst>
          </p:cNvPr>
          <p:cNvSpPr txBox="1">
            <a:spLocks/>
          </p:cNvSpPr>
          <p:nvPr/>
        </p:nvSpPr>
        <p:spPr>
          <a:xfrm>
            <a:off x="597891" y="5188566"/>
            <a:ext cx="2027129" cy="55399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Tx/>
              <a:buNone/>
              <a:defRPr sz="7000" kern="1200">
                <a:solidFill>
                  <a:srgbClr val="009081"/>
                </a:solidFill>
                <a:latin typeface="Outfit Thin" pitchFamily="2" charset="0"/>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fr-FR" sz="3600" b="1" noProof="0" dirty="0">
                <a:solidFill>
                  <a:srgbClr val="EF144B"/>
                </a:solidFill>
                <a:latin typeface="+mn-lt"/>
              </a:rPr>
              <a:t>+</a:t>
            </a:r>
            <a:r>
              <a:rPr lang="fr-FR" sz="3600" b="1" dirty="0">
                <a:solidFill>
                  <a:srgbClr val="EF144B"/>
                </a:solidFill>
                <a:latin typeface="+mn-lt"/>
              </a:rPr>
              <a:t>40 </a:t>
            </a:r>
            <a:r>
              <a:rPr lang="fr-FR" sz="3600" b="1" noProof="0" dirty="0">
                <a:solidFill>
                  <a:srgbClr val="EF144B"/>
                </a:solidFill>
                <a:latin typeface="+mn-lt"/>
              </a:rPr>
              <a:t>000</a:t>
            </a:r>
          </a:p>
        </p:txBody>
      </p:sp>
      <p:sp>
        <p:nvSpPr>
          <p:cNvPr id="15" name="Espace réservé du texte 7">
            <a:extLst>
              <a:ext uri="{FF2B5EF4-FFF2-40B4-BE49-F238E27FC236}">
                <a16:creationId xmlns:a16="http://schemas.microsoft.com/office/drawing/2014/main" id="{606AB72E-3C7E-46EA-D895-3E6FD8916280}"/>
              </a:ext>
            </a:extLst>
          </p:cNvPr>
          <p:cNvSpPr txBox="1">
            <a:spLocks/>
          </p:cNvSpPr>
          <p:nvPr/>
        </p:nvSpPr>
        <p:spPr>
          <a:xfrm>
            <a:off x="1177296" y="5656817"/>
            <a:ext cx="1407268" cy="18466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Tx/>
              <a:buNone/>
              <a:defRPr sz="900" b="1" kern="1200">
                <a:solidFill>
                  <a:schemeClr val="accent6"/>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fr-FR" sz="1200" noProof="0" dirty="0"/>
              <a:t>Visiteurs pros</a:t>
            </a:r>
          </a:p>
        </p:txBody>
      </p:sp>
    </p:spTree>
    <p:extLst>
      <p:ext uri="{BB962C8B-B14F-4D97-AF65-F5344CB8AC3E}">
        <p14:creationId xmlns:p14="http://schemas.microsoft.com/office/powerpoint/2010/main" val="382353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64EA1-15D2-C431-F6F9-639262ACB70C}"/>
              </a:ext>
            </a:extLst>
          </p:cNvPr>
          <p:cNvSpPr>
            <a:spLocks noGrp="1"/>
          </p:cNvSpPr>
          <p:nvPr>
            <p:ph type="title"/>
          </p:nvPr>
        </p:nvSpPr>
        <p:spPr>
          <a:xfrm>
            <a:off x="586125" y="389101"/>
            <a:ext cx="11017250" cy="553998"/>
          </a:xfrm>
        </p:spPr>
        <p:txBody>
          <a:bodyPr/>
          <a:lstStyle/>
          <a:p>
            <a:r>
              <a:rPr lang="fr-FR" sz="3600" dirty="0"/>
              <a:t>Vous souhaitez exposer sur le prochain salon NRF?</a:t>
            </a:r>
          </a:p>
        </p:txBody>
      </p:sp>
      <p:sp>
        <p:nvSpPr>
          <p:cNvPr id="3" name="Espace réservé du texte 2">
            <a:extLst>
              <a:ext uri="{FF2B5EF4-FFF2-40B4-BE49-F238E27FC236}">
                <a16:creationId xmlns:a16="http://schemas.microsoft.com/office/drawing/2014/main" id="{8E6DE50A-FBBE-82BD-AC6B-50BDD87B458E}"/>
              </a:ext>
            </a:extLst>
          </p:cNvPr>
          <p:cNvSpPr>
            <a:spLocks noGrp="1"/>
          </p:cNvSpPr>
          <p:nvPr>
            <p:ph type="body" sz="quarter" idx="13"/>
          </p:nvPr>
        </p:nvSpPr>
        <p:spPr>
          <a:xfrm>
            <a:off x="593086" y="1097682"/>
            <a:ext cx="11016000" cy="738664"/>
          </a:xfrm>
        </p:spPr>
        <p:txBody>
          <a:bodyPr/>
          <a:lstStyle/>
          <a:p>
            <a:r>
              <a:rPr lang="fr-FR" sz="2400" b="1" dirty="0"/>
              <a:t>Déposez sans plus tarder votre candidature au concours de pitch en suivant les étapes:</a:t>
            </a:r>
          </a:p>
        </p:txBody>
      </p:sp>
      <p:sp>
        <p:nvSpPr>
          <p:cNvPr id="5" name="Espace réservé du texte 4">
            <a:extLst>
              <a:ext uri="{FF2B5EF4-FFF2-40B4-BE49-F238E27FC236}">
                <a16:creationId xmlns:a16="http://schemas.microsoft.com/office/drawing/2014/main" id="{D005BC7B-57E7-DA44-FC57-BAD861E186F2}"/>
              </a:ext>
            </a:extLst>
          </p:cNvPr>
          <p:cNvSpPr>
            <a:spLocks noGrp="1"/>
          </p:cNvSpPr>
          <p:nvPr>
            <p:ph type="body" sz="quarter" idx="16"/>
          </p:nvPr>
        </p:nvSpPr>
        <p:spPr>
          <a:xfrm>
            <a:off x="328773" y="2095059"/>
            <a:ext cx="2490624" cy="2289474"/>
          </a:xfrm>
          <a:ln>
            <a:solidFill>
              <a:schemeClr val="accent1"/>
            </a:solidFill>
          </a:ln>
        </p:spPr>
        <p:txBody>
          <a:bodyPr/>
          <a:lstStyle/>
          <a:p>
            <a:pPr algn="ctr"/>
            <a:r>
              <a:rPr lang="fr-FR" sz="2400" dirty="0"/>
              <a:t>Etape 1</a:t>
            </a:r>
          </a:p>
          <a:p>
            <a:pPr algn="ctr"/>
            <a:endParaRPr lang="fr-FR" sz="2400" dirty="0"/>
          </a:p>
          <a:p>
            <a:pPr algn="ctr"/>
            <a:r>
              <a:rPr lang="fr-FR" sz="2000" dirty="0">
                <a:solidFill>
                  <a:schemeClr val="accent1"/>
                </a:solidFill>
              </a:rPr>
              <a:t>Je remplis le </a:t>
            </a:r>
            <a:r>
              <a:rPr lang="fr-FR" sz="2000" dirty="0">
                <a:hlinkClick r:id="rId2"/>
              </a:rPr>
              <a:t>formulaire de candidature</a:t>
            </a:r>
            <a:endParaRPr lang="fr-FR" sz="2000" dirty="0"/>
          </a:p>
        </p:txBody>
      </p:sp>
      <p:sp>
        <p:nvSpPr>
          <p:cNvPr id="7" name="Espace réservé du pied de page 6">
            <a:extLst>
              <a:ext uri="{FF2B5EF4-FFF2-40B4-BE49-F238E27FC236}">
                <a16:creationId xmlns:a16="http://schemas.microsoft.com/office/drawing/2014/main" id="{D6615C2B-F431-4C3D-843B-E09AEE0B36D4}"/>
              </a:ext>
            </a:extLst>
          </p:cNvPr>
          <p:cNvSpPr>
            <a:spLocks noGrp="1"/>
          </p:cNvSpPr>
          <p:nvPr>
            <p:ph type="ftr" sz="quarter" idx="11"/>
          </p:nvPr>
        </p:nvSpPr>
        <p:spPr/>
        <p:txBody>
          <a:bodyPr/>
          <a:lstStyle/>
          <a:p>
            <a:r>
              <a:rPr lang="fr-FR"/>
              <a:t>Pavillon France NRF NY 2026 – Offre d’accompagnement</a:t>
            </a:r>
            <a:endParaRPr lang="fr-FR" b="0"/>
          </a:p>
        </p:txBody>
      </p:sp>
      <p:sp>
        <p:nvSpPr>
          <p:cNvPr id="8" name="Espace réservé du numéro de diapositive 7">
            <a:extLst>
              <a:ext uri="{FF2B5EF4-FFF2-40B4-BE49-F238E27FC236}">
                <a16:creationId xmlns:a16="http://schemas.microsoft.com/office/drawing/2014/main" id="{C8914F99-1804-7E6F-7364-BE96429DFCA7}"/>
              </a:ext>
            </a:extLst>
          </p:cNvPr>
          <p:cNvSpPr>
            <a:spLocks noGrp="1"/>
          </p:cNvSpPr>
          <p:nvPr>
            <p:ph type="sldNum" sz="quarter" idx="12"/>
          </p:nvPr>
        </p:nvSpPr>
        <p:spPr/>
        <p:txBody>
          <a:bodyPr/>
          <a:lstStyle/>
          <a:p>
            <a:fld id="{B3CD16ED-9AA8-4003-ACD3-424D078486A0}" type="slidenum">
              <a:rPr lang="fr-FR" smtClean="0"/>
              <a:pPr/>
              <a:t>3</a:t>
            </a:fld>
            <a:endParaRPr lang="fr-FR"/>
          </a:p>
        </p:txBody>
      </p:sp>
      <p:sp>
        <p:nvSpPr>
          <p:cNvPr id="9" name="Espace réservé de la date 8">
            <a:extLst>
              <a:ext uri="{FF2B5EF4-FFF2-40B4-BE49-F238E27FC236}">
                <a16:creationId xmlns:a16="http://schemas.microsoft.com/office/drawing/2014/main" id="{29C6F0B6-097D-E50D-3CD4-A29A6CC08B96}"/>
              </a:ext>
            </a:extLst>
          </p:cNvPr>
          <p:cNvSpPr>
            <a:spLocks noGrp="1"/>
          </p:cNvSpPr>
          <p:nvPr>
            <p:ph type="dt" sz="half" idx="2"/>
          </p:nvPr>
        </p:nvSpPr>
        <p:spPr/>
        <p:txBody>
          <a:bodyPr/>
          <a:lstStyle/>
          <a:p>
            <a:fld id="{D504BB91-F3B6-4435-A9BE-52A75C452D8F}" type="datetime1">
              <a:rPr lang="fr-FR" smtClean="0"/>
              <a:t>08/04/2025</a:t>
            </a:fld>
            <a:endParaRPr lang="fr-FR"/>
          </a:p>
        </p:txBody>
      </p:sp>
      <p:sp>
        <p:nvSpPr>
          <p:cNvPr id="12" name="Espace réservé du texte 4">
            <a:extLst>
              <a:ext uri="{FF2B5EF4-FFF2-40B4-BE49-F238E27FC236}">
                <a16:creationId xmlns:a16="http://schemas.microsoft.com/office/drawing/2014/main" id="{130CBDB0-AC38-77A8-1EB6-FC900C8F8D4E}"/>
              </a:ext>
            </a:extLst>
          </p:cNvPr>
          <p:cNvSpPr txBox="1">
            <a:spLocks/>
          </p:cNvSpPr>
          <p:nvPr/>
        </p:nvSpPr>
        <p:spPr>
          <a:xfrm>
            <a:off x="4308706" y="1962495"/>
            <a:ext cx="2839458" cy="2422039"/>
          </a:xfrm>
          <a:prstGeom prst="rect">
            <a:avLst/>
          </a:prstGeom>
          <a:ln>
            <a:solidFill>
              <a:schemeClr val="accent1"/>
            </a:solidFill>
          </a:ln>
        </p:spPr>
        <p:txBody>
          <a:bodyPr vert="horz" lIns="0" tIns="0" rIns="0" bIns="0" rtlCol="0">
            <a:noAutofit/>
          </a:bodyPr>
          <a:lstStyle>
            <a:lvl1pPr marL="0" indent="0" algn="l" defTabSz="914400" rtl="0" eaLnBrk="1" latinLnBrk="0" hangingPunct="1">
              <a:lnSpc>
                <a:spcPct val="100000"/>
              </a:lnSpc>
              <a:spcBef>
                <a:spcPts val="0"/>
              </a:spcBef>
              <a:buFontTx/>
              <a:buNone/>
              <a:defRPr sz="28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400" dirty="0"/>
              <a:t>Etape 2</a:t>
            </a:r>
          </a:p>
          <a:p>
            <a:pPr algn="ctr"/>
            <a:endParaRPr lang="fr-FR" sz="2400" dirty="0"/>
          </a:p>
          <a:p>
            <a:pPr algn="ctr"/>
            <a:r>
              <a:rPr lang="fr-FR" sz="2000" dirty="0">
                <a:solidFill>
                  <a:schemeClr val="accent1"/>
                </a:solidFill>
              </a:rPr>
              <a:t>Je réalise ma </a:t>
            </a:r>
            <a:r>
              <a:rPr lang="fr-FR" sz="2000" dirty="0">
                <a:hlinkClick r:id="rId3"/>
              </a:rPr>
              <a:t>pré-inscription en ligne sur l’offre 1,5J </a:t>
            </a:r>
            <a:r>
              <a:rPr lang="fr-FR" sz="2000" dirty="0">
                <a:solidFill>
                  <a:schemeClr val="accent1"/>
                </a:solidFill>
              </a:rPr>
              <a:t>pour bénéficier du tarif </a:t>
            </a:r>
          </a:p>
          <a:p>
            <a:pPr algn="ctr"/>
            <a:r>
              <a:rPr lang="fr-FR" sz="2000" dirty="0" err="1">
                <a:solidFill>
                  <a:schemeClr val="accent1"/>
                </a:solidFill>
              </a:rPr>
              <a:t>early</a:t>
            </a:r>
            <a:r>
              <a:rPr lang="fr-FR" sz="2000" dirty="0">
                <a:solidFill>
                  <a:schemeClr val="accent1"/>
                </a:solidFill>
              </a:rPr>
              <a:t> </a:t>
            </a:r>
            <a:r>
              <a:rPr lang="fr-FR" sz="2000" dirty="0" err="1">
                <a:solidFill>
                  <a:schemeClr val="accent1"/>
                </a:solidFill>
              </a:rPr>
              <a:t>bird</a:t>
            </a:r>
            <a:r>
              <a:rPr lang="fr-FR" sz="2000" dirty="0">
                <a:solidFill>
                  <a:schemeClr val="accent1"/>
                </a:solidFill>
              </a:rPr>
              <a:t>!</a:t>
            </a:r>
          </a:p>
        </p:txBody>
      </p:sp>
      <p:sp>
        <p:nvSpPr>
          <p:cNvPr id="13" name="Espace réservé du texte 4">
            <a:extLst>
              <a:ext uri="{FF2B5EF4-FFF2-40B4-BE49-F238E27FC236}">
                <a16:creationId xmlns:a16="http://schemas.microsoft.com/office/drawing/2014/main" id="{B4E0DFB0-645B-A0F1-8E56-B5E2B396321E}"/>
              </a:ext>
            </a:extLst>
          </p:cNvPr>
          <p:cNvSpPr txBox="1">
            <a:spLocks/>
          </p:cNvSpPr>
          <p:nvPr/>
        </p:nvSpPr>
        <p:spPr>
          <a:xfrm>
            <a:off x="8753841" y="1952574"/>
            <a:ext cx="2849534" cy="2431959"/>
          </a:xfrm>
          <a:prstGeom prst="rect">
            <a:avLst/>
          </a:prstGeom>
          <a:ln>
            <a:solidFill>
              <a:schemeClr val="accent1"/>
            </a:solidFill>
          </a:ln>
        </p:spPr>
        <p:txBody>
          <a:bodyPr vert="horz" lIns="0" tIns="0" rIns="0" bIns="0" rtlCol="0">
            <a:noAutofit/>
          </a:bodyPr>
          <a:lstStyle>
            <a:lvl1pPr marL="0" indent="0" algn="l" defTabSz="914400" rtl="0" eaLnBrk="1" latinLnBrk="0" hangingPunct="1">
              <a:lnSpc>
                <a:spcPct val="100000"/>
              </a:lnSpc>
              <a:spcBef>
                <a:spcPts val="0"/>
              </a:spcBef>
              <a:buFontTx/>
              <a:buNone/>
              <a:defRPr sz="28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400" dirty="0"/>
              <a:t>Etape 3</a:t>
            </a:r>
          </a:p>
          <a:p>
            <a:pPr algn="ctr"/>
            <a:endParaRPr lang="fr-FR" sz="2400" dirty="0"/>
          </a:p>
          <a:p>
            <a:pPr algn="ctr"/>
            <a:r>
              <a:rPr lang="fr-FR" sz="2000" dirty="0">
                <a:solidFill>
                  <a:schemeClr val="accent1"/>
                </a:solidFill>
              </a:rPr>
              <a:t>Je suis sélectionné pour </a:t>
            </a:r>
            <a:r>
              <a:rPr lang="fr-FR" sz="2000" dirty="0" err="1">
                <a:solidFill>
                  <a:schemeClr val="accent1"/>
                </a:solidFill>
              </a:rPr>
              <a:t>pitcher</a:t>
            </a:r>
            <a:r>
              <a:rPr lang="fr-FR" sz="2000" dirty="0">
                <a:solidFill>
                  <a:schemeClr val="accent1"/>
                </a:solidFill>
              </a:rPr>
              <a:t> ma solution devant un jury d’experts dans les locaux de Business France</a:t>
            </a:r>
          </a:p>
        </p:txBody>
      </p:sp>
      <p:sp>
        <p:nvSpPr>
          <p:cNvPr id="14" name="Flèche : droite 13">
            <a:extLst>
              <a:ext uri="{FF2B5EF4-FFF2-40B4-BE49-F238E27FC236}">
                <a16:creationId xmlns:a16="http://schemas.microsoft.com/office/drawing/2014/main" id="{BD288AF8-53EA-0F18-0ADE-DD6A3C2B3EEC}"/>
              </a:ext>
            </a:extLst>
          </p:cNvPr>
          <p:cNvSpPr/>
          <p:nvPr/>
        </p:nvSpPr>
        <p:spPr>
          <a:xfrm>
            <a:off x="7425566" y="2846947"/>
            <a:ext cx="1057620" cy="298686"/>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14">
            <a:extLst>
              <a:ext uri="{FF2B5EF4-FFF2-40B4-BE49-F238E27FC236}">
                <a16:creationId xmlns:a16="http://schemas.microsoft.com/office/drawing/2014/main" id="{48AE70A4-CF49-5219-8D37-9F17CE9E00C1}"/>
              </a:ext>
            </a:extLst>
          </p:cNvPr>
          <p:cNvSpPr/>
          <p:nvPr/>
        </p:nvSpPr>
        <p:spPr>
          <a:xfrm>
            <a:off x="3025988" y="2869867"/>
            <a:ext cx="1057620" cy="298686"/>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a:extLst>
              <a:ext uri="{FF2B5EF4-FFF2-40B4-BE49-F238E27FC236}">
                <a16:creationId xmlns:a16="http://schemas.microsoft.com/office/drawing/2014/main" id="{B9C4EF8B-0634-60BD-6D2B-4CF09C1E7481}"/>
              </a:ext>
            </a:extLst>
          </p:cNvPr>
          <p:cNvCxnSpPr/>
          <p:nvPr/>
        </p:nvCxnSpPr>
        <p:spPr>
          <a:xfrm>
            <a:off x="1413669" y="5669833"/>
            <a:ext cx="1620000" cy="0"/>
          </a:xfrm>
          <a:prstGeom prst="line">
            <a:avLst/>
          </a:prstGeom>
        </p:spPr>
        <p:style>
          <a:lnRef idx="2">
            <a:schemeClr val="dk1"/>
          </a:lnRef>
          <a:fillRef idx="0">
            <a:schemeClr val="dk1"/>
          </a:fillRef>
          <a:effectRef idx="1">
            <a:schemeClr val="dk1"/>
          </a:effectRef>
          <a:fontRef idx="minor">
            <a:schemeClr val="tx1"/>
          </a:fontRef>
        </p:style>
      </p:cxnSp>
      <p:sp>
        <p:nvSpPr>
          <p:cNvPr id="18" name="Organigramme : Connecteur 17">
            <a:extLst>
              <a:ext uri="{FF2B5EF4-FFF2-40B4-BE49-F238E27FC236}">
                <a16:creationId xmlns:a16="http://schemas.microsoft.com/office/drawing/2014/main" id="{A8DC93B1-63BA-ADCE-D735-45518C51840B}"/>
              </a:ext>
            </a:extLst>
          </p:cNvPr>
          <p:cNvSpPr/>
          <p:nvPr/>
        </p:nvSpPr>
        <p:spPr>
          <a:xfrm>
            <a:off x="3138079" y="5528508"/>
            <a:ext cx="277402" cy="277402"/>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a:extLst>
              <a:ext uri="{FF2B5EF4-FFF2-40B4-BE49-F238E27FC236}">
                <a16:creationId xmlns:a16="http://schemas.microsoft.com/office/drawing/2014/main" id="{CAE50FFE-099D-FD51-430D-F37714BA72DB}"/>
              </a:ext>
            </a:extLst>
          </p:cNvPr>
          <p:cNvCxnSpPr/>
          <p:nvPr/>
        </p:nvCxnSpPr>
        <p:spPr>
          <a:xfrm>
            <a:off x="3526409" y="5659559"/>
            <a:ext cx="1620000" cy="0"/>
          </a:xfrm>
          <a:prstGeom prst="line">
            <a:avLst/>
          </a:prstGeom>
        </p:spPr>
        <p:style>
          <a:lnRef idx="2">
            <a:schemeClr val="dk1"/>
          </a:lnRef>
          <a:fillRef idx="0">
            <a:schemeClr val="dk1"/>
          </a:fillRef>
          <a:effectRef idx="1">
            <a:schemeClr val="dk1"/>
          </a:effectRef>
          <a:fontRef idx="minor">
            <a:schemeClr val="tx1"/>
          </a:fontRef>
        </p:style>
      </p:cxnSp>
      <p:cxnSp>
        <p:nvCxnSpPr>
          <p:cNvPr id="20" name="Connecteur droit 19">
            <a:extLst>
              <a:ext uri="{FF2B5EF4-FFF2-40B4-BE49-F238E27FC236}">
                <a16:creationId xmlns:a16="http://schemas.microsoft.com/office/drawing/2014/main" id="{C74E72F7-C616-9BF2-A752-6B22C91F8C95}"/>
              </a:ext>
            </a:extLst>
          </p:cNvPr>
          <p:cNvCxnSpPr>
            <a:cxnSpLocks/>
          </p:cNvCxnSpPr>
          <p:nvPr/>
        </p:nvCxnSpPr>
        <p:spPr>
          <a:xfrm>
            <a:off x="5644844" y="5682732"/>
            <a:ext cx="1922671" cy="10497"/>
          </a:xfrm>
          <a:prstGeom prst="line">
            <a:avLst/>
          </a:prstGeom>
        </p:spPr>
        <p:style>
          <a:lnRef idx="2">
            <a:schemeClr val="dk1"/>
          </a:lnRef>
          <a:fillRef idx="0">
            <a:schemeClr val="dk1"/>
          </a:fillRef>
          <a:effectRef idx="1">
            <a:schemeClr val="dk1"/>
          </a:effectRef>
          <a:fontRef idx="minor">
            <a:schemeClr val="tx1"/>
          </a:fontRef>
        </p:style>
      </p:cxnSp>
      <p:sp>
        <p:nvSpPr>
          <p:cNvPr id="21" name="Organigramme : Connecteur 20">
            <a:extLst>
              <a:ext uri="{FF2B5EF4-FFF2-40B4-BE49-F238E27FC236}">
                <a16:creationId xmlns:a16="http://schemas.microsoft.com/office/drawing/2014/main" id="{02DEFAB0-F31F-D309-0A92-5564EA95991F}"/>
              </a:ext>
            </a:extLst>
          </p:cNvPr>
          <p:cNvSpPr/>
          <p:nvPr/>
        </p:nvSpPr>
        <p:spPr>
          <a:xfrm>
            <a:off x="5258532" y="5528508"/>
            <a:ext cx="277402" cy="277402"/>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Connecteur 21">
            <a:extLst>
              <a:ext uri="{FF2B5EF4-FFF2-40B4-BE49-F238E27FC236}">
                <a16:creationId xmlns:a16="http://schemas.microsoft.com/office/drawing/2014/main" id="{AA168BC1-E628-3D75-A9FE-86587820371B}"/>
              </a:ext>
            </a:extLst>
          </p:cNvPr>
          <p:cNvSpPr/>
          <p:nvPr/>
        </p:nvSpPr>
        <p:spPr>
          <a:xfrm>
            <a:off x="7676974" y="5518063"/>
            <a:ext cx="277402" cy="277402"/>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rganigramme : Connecteur 22">
            <a:extLst>
              <a:ext uri="{FF2B5EF4-FFF2-40B4-BE49-F238E27FC236}">
                <a16:creationId xmlns:a16="http://schemas.microsoft.com/office/drawing/2014/main" id="{640E6818-9AF2-79AA-15D9-7E7BFEEA5765}"/>
              </a:ext>
            </a:extLst>
          </p:cNvPr>
          <p:cNvSpPr/>
          <p:nvPr/>
        </p:nvSpPr>
        <p:spPr>
          <a:xfrm>
            <a:off x="1066004" y="5528508"/>
            <a:ext cx="277402" cy="277402"/>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a:extLst>
              <a:ext uri="{FF2B5EF4-FFF2-40B4-BE49-F238E27FC236}">
                <a16:creationId xmlns:a16="http://schemas.microsoft.com/office/drawing/2014/main" id="{8CDCD837-1BBA-3B29-C16E-C50F1B71E44D}"/>
              </a:ext>
            </a:extLst>
          </p:cNvPr>
          <p:cNvCxnSpPr>
            <a:cxnSpLocks/>
          </p:cNvCxnSpPr>
          <p:nvPr/>
        </p:nvCxnSpPr>
        <p:spPr>
          <a:xfrm>
            <a:off x="8148378" y="5682732"/>
            <a:ext cx="2033810" cy="10497"/>
          </a:xfrm>
          <a:prstGeom prst="line">
            <a:avLst/>
          </a:prstGeom>
        </p:spPr>
        <p:style>
          <a:lnRef idx="2">
            <a:schemeClr val="dk1"/>
          </a:lnRef>
          <a:fillRef idx="0">
            <a:schemeClr val="dk1"/>
          </a:fillRef>
          <a:effectRef idx="1">
            <a:schemeClr val="dk1"/>
          </a:effectRef>
          <a:fontRef idx="minor">
            <a:schemeClr val="tx1"/>
          </a:fontRef>
        </p:style>
      </p:cxnSp>
      <p:sp>
        <p:nvSpPr>
          <p:cNvPr id="25" name="Organigramme : Connecteur 24">
            <a:extLst>
              <a:ext uri="{FF2B5EF4-FFF2-40B4-BE49-F238E27FC236}">
                <a16:creationId xmlns:a16="http://schemas.microsoft.com/office/drawing/2014/main" id="{958FF395-0367-7D52-BDB7-EB081CF449B3}"/>
              </a:ext>
            </a:extLst>
          </p:cNvPr>
          <p:cNvSpPr/>
          <p:nvPr/>
        </p:nvSpPr>
        <p:spPr>
          <a:xfrm>
            <a:off x="10292790" y="5554528"/>
            <a:ext cx="277402" cy="277402"/>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A38A5FDB-71DB-B67E-B534-B7938B386BAB}"/>
              </a:ext>
            </a:extLst>
          </p:cNvPr>
          <p:cNvSpPr txBox="1"/>
          <p:nvPr/>
        </p:nvSpPr>
        <p:spPr>
          <a:xfrm>
            <a:off x="586125" y="4724727"/>
            <a:ext cx="1620000" cy="584775"/>
          </a:xfrm>
          <a:prstGeom prst="rect">
            <a:avLst/>
          </a:prstGeom>
          <a:noFill/>
        </p:spPr>
        <p:txBody>
          <a:bodyPr wrap="square">
            <a:spAutoFit/>
          </a:bodyPr>
          <a:lstStyle/>
          <a:p>
            <a:pPr>
              <a:spcAft>
                <a:spcPts val="600"/>
              </a:spcAft>
            </a:pPr>
            <a:r>
              <a:rPr lang="fr-FR" sz="1600" i="1" dirty="0">
                <a:solidFill>
                  <a:schemeClr val="accent6"/>
                </a:solidFill>
              </a:rPr>
              <a:t>Dépôt des candidatures</a:t>
            </a:r>
            <a:endParaRPr lang="fr-FR" sz="1600" i="1" noProof="0" dirty="0">
              <a:solidFill>
                <a:schemeClr val="accent6"/>
              </a:solidFill>
            </a:endParaRPr>
          </a:p>
        </p:txBody>
      </p:sp>
      <p:sp>
        <p:nvSpPr>
          <p:cNvPr id="28" name="ZoneTexte 27">
            <a:extLst>
              <a:ext uri="{FF2B5EF4-FFF2-40B4-BE49-F238E27FC236}">
                <a16:creationId xmlns:a16="http://schemas.microsoft.com/office/drawing/2014/main" id="{6D13F4E5-F9E4-F2AE-A054-756A833E6C21}"/>
              </a:ext>
            </a:extLst>
          </p:cNvPr>
          <p:cNvSpPr txBox="1"/>
          <p:nvPr/>
        </p:nvSpPr>
        <p:spPr>
          <a:xfrm>
            <a:off x="2540096" y="4679219"/>
            <a:ext cx="1850735" cy="830997"/>
          </a:xfrm>
          <a:prstGeom prst="rect">
            <a:avLst/>
          </a:prstGeom>
          <a:noFill/>
        </p:spPr>
        <p:txBody>
          <a:bodyPr wrap="square">
            <a:spAutoFit/>
          </a:bodyPr>
          <a:lstStyle/>
          <a:p>
            <a:pPr>
              <a:spcAft>
                <a:spcPts val="600"/>
              </a:spcAft>
            </a:pPr>
            <a:r>
              <a:rPr lang="fr-FR" sz="1600" i="1" dirty="0">
                <a:solidFill>
                  <a:schemeClr val="accent6"/>
                </a:solidFill>
              </a:rPr>
              <a:t>Pitch devant un jury d’experts  en présentiel à Paris</a:t>
            </a:r>
            <a:endParaRPr lang="fr-FR" sz="1600" i="1" noProof="0" dirty="0">
              <a:solidFill>
                <a:schemeClr val="accent6"/>
              </a:solidFill>
            </a:endParaRPr>
          </a:p>
        </p:txBody>
      </p:sp>
      <p:sp>
        <p:nvSpPr>
          <p:cNvPr id="29" name="ZoneTexte 28">
            <a:extLst>
              <a:ext uri="{FF2B5EF4-FFF2-40B4-BE49-F238E27FC236}">
                <a16:creationId xmlns:a16="http://schemas.microsoft.com/office/drawing/2014/main" id="{BBD254C5-D08B-ED4E-B881-0399577A7776}"/>
              </a:ext>
            </a:extLst>
          </p:cNvPr>
          <p:cNvSpPr txBox="1"/>
          <p:nvPr/>
        </p:nvSpPr>
        <p:spPr>
          <a:xfrm>
            <a:off x="4604819" y="4713034"/>
            <a:ext cx="2076056" cy="830997"/>
          </a:xfrm>
          <a:prstGeom prst="rect">
            <a:avLst/>
          </a:prstGeom>
          <a:noFill/>
        </p:spPr>
        <p:txBody>
          <a:bodyPr wrap="square">
            <a:spAutoFit/>
          </a:bodyPr>
          <a:lstStyle/>
          <a:p>
            <a:pPr>
              <a:spcAft>
                <a:spcPts val="600"/>
              </a:spcAft>
            </a:pPr>
            <a:r>
              <a:rPr lang="fr-FR" sz="1600" i="1" dirty="0">
                <a:solidFill>
                  <a:schemeClr val="accent6"/>
                </a:solidFill>
              </a:rPr>
              <a:t>Résultats et annonce de la délégation à la presse</a:t>
            </a:r>
            <a:endParaRPr lang="fr-FR" sz="1600" i="1" noProof="0" dirty="0">
              <a:solidFill>
                <a:schemeClr val="accent6"/>
              </a:solidFill>
            </a:endParaRPr>
          </a:p>
        </p:txBody>
      </p:sp>
      <p:sp>
        <p:nvSpPr>
          <p:cNvPr id="30" name="ZoneTexte 29">
            <a:extLst>
              <a:ext uri="{FF2B5EF4-FFF2-40B4-BE49-F238E27FC236}">
                <a16:creationId xmlns:a16="http://schemas.microsoft.com/office/drawing/2014/main" id="{D22D5080-8E6E-E0B4-4841-C6B134BC5FD4}"/>
              </a:ext>
            </a:extLst>
          </p:cNvPr>
          <p:cNvSpPr txBox="1"/>
          <p:nvPr/>
        </p:nvSpPr>
        <p:spPr>
          <a:xfrm>
            <a:off x="7181008" y="4753607"/>
            <a:ext cx="1487578" cy="584775"/>
          </a:xfrm>
          <a:prstGeom prst="rect">
            <a:avLst/>
          </a:prstGeom>
          <a:noFill/>
        </p:spPr>
        <p:txBody>
          <a:bodyPr wrap="square">
            <a:spAutoFit/>
          </a:bodyPr>
          <a:lstStyle/>
          <a:p>
            <a:pPr>
              <a:spcAft>
                <a:spcPts val="600"/>
              </a:spcAft>
            </a:pPr>
            <a:r>
              <a:rPr lang="fr-FR" sz="1600" i="1" dirty="0" err="1">
                <a:solidFill>
                  <a:schemeClr val="accent6"/>
                </a:solidFill>
              </a:rPr>
              <a:t>Bootcamp</a:t>
            </a:r>
            <a:r>
              <a:rPr lang="fr-FR" sz="1600" i="1" dirty="0">
                <a:solidFill>
                  <a:schemeClr val="accent6"/>
                </a:solidFill>
              </a:rPr>
              <a:t> de lancement</a:t>
            </a:r>
            <a:endParaRPr lang="fr-FR" sz="1600" i="1" noProof="0" dirty="0">
              <a:solidFill>
                <a:schemeClr val="accent6"/>
              </a:solidFill>
            </a:endParaRPr>
          </a:p>
        </p:txBody>
      </p:sp>
      <p:sp>
        <p:nvSpPr>
          <p:cNvPr id="31" name="ZoneTexte 30">
            <a:extLst>
              <a:ext uri="{FF2B5EF4-FFF2-40B4-BE49-F238E27FC236}">
                <a16:creationId xmlns:a16="http://schemas.microsoft.com/office/drawing/2014/main" id="{95CA2BAA-F073-A7C0-D3DF-6C26549B72F7}"/>
              </a:ext>
            </a:extLst>
          </p:cNvPr>
          <p:cNvSpPr txBox="1"/>
          <p:nvPr/>
        </p:nvSpPr>
        <p:spPr>
          <a:xfrm>
            <a:off x="9789258" y="4733825"/>
            <a:ext cx="1814117" cy="584775"/>
          </a:xfrm>
          <a:prstGeom prst="rect">
            <a:avLst/>
          </a:prstGeom>
          <a:noFill/>
        </p:spPr>
        <p:txBody>
          <a:bodyPr wrap="square">
            <a:spAutoFit/>
          </a:bodyPr>
          <a:lstStyle/>
          <a:p>
            <a:pPr>
              <a:spcAft>
                <a:spcPts val="600"/>
              </a:spcAft>
            </a:pPr>
            <a:r>
              <a:rPr lang="fr-FR" sz="1600" i="1" dirty="0">
                <a:solidFill>
                  <a:schemeClr val="accent6"/>
                </a:solidFill>
              </a:rPr>
              <a:t>Exposition sur NRF New York</a:t>
            </a:r>
            <a:endParaRPr lang="fr-FR" sz="1600" i="1" noProof="0" dirty="0">
              <a:solidFill>
                <a:schemeClr val="accent6"/>
              </a:solidFill>
            </a:endParaRPr>
          </a:p>
        </p:txBody>
      </p:sp>
      <p:sp>
        <p:nvSpPr>
          <p:cNvPr id="35" name="ZoneTexte 34">
            <a:extLst>
              <a:ext uri="{FF2B5EF4-FFF2-40B4-BE49-F238E27FC236}">
                <a16:creationId xmlns:a16="http://schemas.microsoft.com/office/drawing/2014/main" id="{3272FC5A-609C-AEC7-6E83-DAA247B309EC}"/>
              </a:ext>
            </a:extLst>
          </p:cNvPr>
          <p:cNvSpPr txBox="1"/>
          <p:nvPr/>
        </p:nvSpPr>
        <p:spPr>
          <a:xfrm>
            <a:off x="2548545" y="5781707"/>
            <a:ext cx="1620000" cy="584775"/>
          </a:xfrm>
          <a:prstGeom prst="rect">
            <a:avLst/>
          </a:prstGeom>
          <a:noFill/>
        </p:spPr>
        <p:txBody>
          <a:bodyPr wrap="square">
            <a:spAutoFit/>
          </a:bodyPr>
          <a:lstStyle/>
          <a:p>
            <a:pPr>
              <a:spcAft>
                <a:spcPts val="600"/>
              </a:spcAft>
            </a:pPr>
            <a:r>
              <a:rPr lang="fr-FR" sz="1600" dirty="0">
                <a:solidFill>
                  <a:schemeClr val="accent1"/>
                </a:solidFill>
                <a:latin typeface="+mj-lt"/>
                <a:ea typeface="+mj-ea"/>
                <a:cs typeface="+mj-cs"/>
              </a:rPr>
              <a:t>Début octobre 2025</a:t>
            </a:r>
          </a:p>
        </p:txBody>
      </p:sp>
      <p:sp>
        <p:nvSpPr>
          <p:cNvPr id="36" name="ZoneTexte 35">
            <a:extLst>
              <a:ext uri="{FF2B5EF4-FFF2-40B4-BE49-F238E27FC236}">
                <a16:creationId xmlns:a16="http://schemas.microsoft.com/office/drawing/2014/main" id="{7FF9D3E6-2734-CFD3-147A-A2C9EE9EC4F8}"/>
              </a:ext>
            </a:extLst>
          </p:cNvPr>
          <p:cNvSpPr txBox="1"/>
          <p:nvPr/>
        </p:nvSpPr>
        <p:spPr>
          <a:xfrm>
            <a:off x="678169" y="5753721"/>
            <a:ext cx="1330474" cy="584775"/>
          </a:xfrm>
          <a:prstGeom prst="rect">
            <a:avLst/>
          </a:prstGeom>
          <a:noFill/>
        </p:spPr>
        <p:txBody>
          <a:bodyPr wrap="square">
            <a:spAutoFit/>
          </a:bodyPr>
          <a:lstStyle/>
          <a:p>
            <a:pPr>
              <a:spcAft>
                <a:spcPts val="600"/>
              </a:spcAft>
            </a:pPr>
            <a:r>
              <a:rPr lang="fr-FR" sz="1600" dirty="0">
                <a:solidFill>
                  <a:schemeClr val="accent1"/>
                </a:solidFill>
                <a:latin typeface="+mj-lt"/>
                <a:ea typeface="+mj-ea"/>
                <a:cs typeface="+mj-cs"/>
              </a:rPr>
              <a:t>Au plus tard fin sept</a:t>
            </a:r>
          </a:p>
        </p:txBody>
      </p:sp>
      <p:sp>
        <p:nvSpPr>
          <p:cNvPr id="37" name="ZoneTexte 36">
            <a:extLst>
              <a:ext uri="{FF2B5EF4-FFF2-40B4-BE49-F238E27FC236}">
                <a16:creationId xmlns:a16="http://schemas.microsoft.com/office/drawing/2014/main" id="{2DBACEE9-733B-1794-1979-7EC3FD27C965}"/>
              </a:ext>
            </a:extLst>
          </p:cNvPr>
          <p:cNvSpPr txBox="1"/>
          <p:nvPr/>
        </p:nvSpPr>
        <p:spPr>
          <a:xfrm>
            <a:off x="4612123" y="5744231"/>
            <a:ext cx="1620000" cy="338554"/>
          </a:xfrm>
          <a:prstGeom prst="rect">
            <a:avLst/>
          </a:prstGeom>
          <a:noFill/>
        </p:spPr>
        <p:txBody>
          <a:bodyPr wrap="square">
            <a:spAutoFit/>
          </a:bodyPr>
          <a:lstStyle/>
          <a:p>
            <a:pPr>
              <a:spcAft>
                <a:spcPts val="600"/>
              </a:spcAft>
            </a:pPr>
            <a:r>
              <a:rPr lang="fr-FR" sz="1600" dirty="0">
                <a:solidFill>
                  <a:schemeClr val="accent1"/>
                </a:solidFill>
                <a:latin typeface="+mj-lt"/>
                <a:ea typeface="+mj-ea"/>
                <a:cs typeface="+mj-cs"/>
              </a:rPr>
              <a:t>Octobre 2025</a:t>
            </a:r>
          </a:p>
        </p:txBody>
      </p:sp>
      <p:sp>
        <p:nvSpPr>
          <p:cNvPr id="38" name="ZoneTexte 37">
            <a:extLst>
              <a:ext uri="{FF2B5EF4-FFF2-40B4-BE49-F238E27FC236}">
                <a16:creationId xmlns:a16="http://schemas.microsoft.com/office/drawing/2014/main" id="{5F7D95E2-0DF1-E58C-2820-ACE94C186F0C}"/>
              </a:ext>
            </a:extLst>
          </p:cNvPr>
          <p:cNvSpPr txBox="1"/>
          <p:nvPr/>
        </p:nvSpPr>
        <p:spPr>
          <a:xfrm>
            <a:off x="6949764" y="5801261"/>
            <a:ext cx="1810214" cy="338554"/>
          </a:xfrm>
          <a:prstGeom prst="rect">
            <a:avLst/>
          </a:prstGeom>
          <a:noFill/>
        </p:spPr>
        <p:txBody>
          <a:bodyPr wrap="square">
            <a:spAutoFit/>
          </a:bodyPr>
          <a:lstStyle/>
          <a:p>
            <a:pPr>
              <a:spcAft>
                <a:spcPts val="600"/>
              </a:spcAft>
            </a:pPr>
            <a:r>
              <a:rPr lang="fr-FR" sz="1600" dirty="0">
                <a:solidFill>
                  <a:schemeClr val="accent1"/>
                </a:solidFill>
                <a:latin typeface="+mj-lt"/>
                <a:ea typeface="+mj-ea"/>
                <a:cs typeface="+mj-cs"/>
              </a:rPr>
              <a:t>Novembre 2025</a:t>
            </a:r>
          </a:p>
        </p:txBody>
      </p:sp>
      <p:sp>
        <p:nvSpPr>
          <p:cNvPr id="39" name="ZoneTexte 38">
            <a:extLst>
              <a:ext uri="{FF2B5EF4-FFF2-40B4-BE49-F238E27FC236}">
                <a16:creationId xmlns:a16="http://schemas.microsoft.com/office/drawing/2014/main" id="{F971380E-8A0F-DF27-FF5C-8EAEA5276C8C}"/>
              </a:ext>
            </a:extLst>
          </p:cNvPr>
          <p:cNvSpPr txBox="1"/>
          <p:nvPr/>
        </p:nvSpPr>
        <p:spPr>
          <a:xfrm>
            <a:off x="9633994" y="5801261"/>
            <a:ext cx="1810214" cy="338554"/>
          </a:xfrm>
          <a:prstGeom prst="rect">
            <a:avLst/>
          </a:prstGeom>
          <a:noFill/>
        </p:spPr>
        <p:txBody>
          <a:bodyPr wrap="square">
            <a:spAutoFit/>
          </a:bodyPr>
          <a:lstStyle/>
          <a:p>
            <a:pPr>
              <a:spcAft>
                <a:spcPts val="600"/>
              </a:spcAft>
            </a:pPr>
            <a:r>
              <a:rPr lang="fr-FR" sz="1600" dirty="0">
                <a:solidFill>
                  <a:schemeClr val="accent1"/>
                </a:solidFill>
                <a:latin typeface="+mj-lt"/>
                <a:ea typeface="+mj-ea"/>
                <a:cs typeface="+mj-cs"/>
              </a:rPr>
              <a:t>Janvier 2026</a:t>
            </a:r>
          </a:p>
        </p:txBody>
      </p:sp>
    </p:spTree>
    <p:extLst>
      <p:ext uri="{BB962C8B-B14F-4D97-AF65-F5344CB8AC3E}">
        <p14:creationId xmlns:p14="http://schemas.microsoft.com/office/powerpoint/2010/main" val="55849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B21CE-E367-A32C-5891-DCCE60BDCAD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0ED80A2-071F-9A4E-F868-101D90DF33BF}"/>
              </a:ext>
            </a:extLst>
          </p:cNvPr>
          <p:cNvSpPr>
            <a:spLocks noGrp="1"/>
          </p:cNvSpPr>
          <p:nvPr>
            <p:ph type="title"/>
          </p:nvPr>
        </p:nvSpPr>
        <p:spPr>
          <a:xfrm>
            <a:off x="379557" y="291535"/>
            <a:ext cx="11016000" cy="430887"/>
          </a:xfrm>
        </p:spPr>
        <p:txBody>
          <a:bodyPr/>
          <a:lstStyle/>
          <a:p>
            <a:r>
              <a:rPr lang="en-US" sz="2800" dirty="0" err="1">
                <a:solidFill>
                  <a:srgbClr val="000091"/>
                </a:solidFill>
                <a:effectLst/>
                <a:latin typeface="Outfit SemiBold"/>
              </a:rPr>
              <a:t>Forfait</a:t>
            </a:r>
            <a:r>
              <a:rPr lang="en-US" sz="2800" dirty="0">
                <a:solidFill>
                  <a:srgbClr val="000091"/>
                </a:solidFill>
                <a:effectLst/>
                <a:latin typeface="Outfit SemiBold"/>
              </a:rPr>
              <a:t> </a:t>
            </a:r>
            <a:r>
              <a:rPr lang="en-US" sz="2800" dirty="0">
                <a:solidFill>
                  <a:srgbClr val="000091"/>
                </a:solidFill>
                <a:latin typeface="Outfit SemiBold"/>
              </a:rPr>
              <a:t>station de </a:t>
            </a:r>
            <a:r>
              <a:rPr lang="en-US" sz="2800" dirty="0">
                <a:solidFill>
                  <a:srgbClr val="000091"/>
                </a:solidFill>
                <a:effectLst/>
                <a:latin typeface="Outfit SemiBold"/>
              </a:rPr>
              <a:t>travail à temps </a:t>
            </a:r>
            <a:r>
              <a:rPr lang="en-US" sz="2800" dirty="0" err="1">
                <a:solidFill>
                  <a:srgbClr val="000091"/>
                </a:solidFill>
                <a:effectLst/>
                <a:latin typeface="Outfit SemiBold"/>
              </a:rPr>
              <a:t>partiel</a:t>
            </a:r>
            <a:r>
              <a:rPr lang="en-US" sz="2800" dirty="0">
                <a:solidFill>
                  <a:srgbClr val="000091"/>
                </a:solidFill>
                <a:effectLst/>
                <a:latin typeface="Outfit SemiBold"/>
              </a:rPr>
              <a:t> (1,5 </a:t>
            </a:r>
            <a:r>
              <a:rPr lang="en-US" sz="2800" dirty="0">
                <a:solidFill>
                  <a:srgbClr val="000091"/>
                </a:solidFill>
                <a:latin typeface="Outfit SemiBold"/>
              </a:rPr>
              <a:t>J</a:t>
            </a:r>
            <a:r>
              <a:rPr lang="en-US" sz="2800" dirty="0">
                <a:solidFill>
                  <a:srgbClr val="000091"/>
                </a:solidFill>
                <a:effectLst/>
                <a:latin typeface="Outfit SemiBold"/>
              </a:rPr>
              <a:t>)</a:t>
            </a:r>
            <a:endParaRPr lang="fr-FR" sz="2800" noProof="0" dirty="0"/>
          </a:p>
        </p:txBody>
      </p:sp>
      <p:sp>
        <p:nvSpPr>
          <p:cNvPr id="3" name="Espace réservé du texte 2">
            <a:extLst>
              <a:ext uri="{FF2B5EF4-FFF2-40B4-BE49-F238E27FC236}">
                <a16:creationId xmlns:a16="http://schemas.microsoft.com/office/drawing/2014/main" id="{B282626B-59C3-023C-1749-AE946DF5D46E}"/>
              </a:ext>
            </a:extLst>
          </p:cNvPr>
          <p:cNvSpPr>
            <a:spLocks noGrp="1"/>
          </p:cNvSpPr>
          <p:nvPr>
            <p:ph type="body" sz="quarter" idx="13"/>
          </p:nvPr>
        </p:nvSpPr>
        <p:spPr>
          <a:xfrm>
            <a:off x="8327450" y="293326"/>
            <a:ext cx="2035671" cy="430887"/>
          </a:xfrm>
        </p:spPr>
        <p:txBody>
          <a:bodyPr vert="horz" wrap="square" lIns="0" tIns="0" rIns="0" bIns="0" rtlCol="0" anchor="t">
            <a:spAutoFit/>
          </a:bodyPr>
          <a:lstStyle/>
          <a:p>
            <a:r>
              <a:rPr lang="fr-FR" sz="2800" b="1">
                <a:solidFill>
                  <a:schemeClr val="accent3"/>
                </a:solidFill>
              </a:rPr>
              <a:t>4 500</a:t>
            </a:r>
            <a:r>
              <a:rPr lang="fr-FR" sz="2800" b="1" noProof="0">
                <a:solidFill>
                  <a:schemeClr val="accent3"/>
                </a:solidFill>
              </a:rPr>
              <a:t>€ HT</a:t>
            </a:r>
          </a:p>
        </p:txBody>
      </p:sp>
      <p:sp>
        <p:nvSpPr>
          <p:cNvPr id="5" name="Espace réservé du numéro de diapositive 4">
            <a:extLst>
              <a:ext uri="{FF2B5EF4-FFF2-40B4-BE49-F238E27FC236}">
                <a16:creationId xmlns:a16="http://schemas.microsoft.com/office/drawing/2014/main" id="{755ADFDE-5E9A-E0AC-948A-2432047EE8D4}"/>
              </a:ext>
            </a:extLst>
          </p:cNvPr>
          <p:cNvSpPr>
            <a:spLocks noGrp="1"/>
          </p:cNvSpPr>
          <p:nvPr>
            <p:ph type="sldNum" sz="quarter" idx="12"/>
          </p:nvPr>
        </p:nvSpPr>
        <p:spPr/>
        <p:txBody>
          <a:bodyPr/>
          <a:lstStyle/>
          <a:p>
            <a:fld id="{B3CD16ED-9AA8-4003-ACD3-424D078486A0}" type="slidenum">
              <a:rPr lang="fr-FR" noProof="0" smtClean="0"/>
              <a:pPr/>
              <a:t>4</a:t>
            </a:fld>
            <a:endParaRPr lang="fr-FR" noProof="0"/>
          </a:p>
        </p:txBody>
      </p:sp>
      <p:sp>
        <p:nvSpPr>
          <p:cNvPr id="6" name="Espace réservé de la date 5">
            <a:extLst>
              <a:ext uri="{FF2B5EF4-FFF2-40B4-BE49-F238E27FC236}">
                <a16:creationId xmlns:a16="http://schemas.microsoft.com/office/drawing/2014/main" id="{F2A2498F-67D2-E78C-A4DF-D037FB8A604A}"/>
              </a:ext>
            </a:extLst>
          </p:cNvPr>
          <p:cNvSpPr>
            <a:spLocks noGrp="1"/>
          </p:cNvSpPr>
          <p:nvPr>
            <p:ph type="dt" sz="half" idx="2"/>
          </p:nvPr>
        </p:nvSpPr>
        <p:spPr/>
        <p:txBody>
          <a:bodyPr/>
          <a:lstStyle/>
          <a:p>
            <a:fld id="{B1FED4F8-8C59-4B30-8787-58E9C9D1C22B}" type="datetime1">
              <a:rPr lang="fr-FR" noProof="0" smtClean="0"/>
              <a:t>08/04/2025</a:t>
            </a:fld>
            <a:endParaRPr lang="fr-FR" noProof="0"/>
          </a:p>
        </p:txBody>
      </p:sp>
      <p:sp>
        <p:nvSpPr>
          <p:cNvPr id="10" name="Espace réservé du texte 6">
            <a:extLst>
              <a:ext uri="{FF2B5EF4-FFF2-40B4-BE49-F238E27FC236}">
                <a16:creationId xmlns:a16="http://schemas.microsoft.com/office/drawing/2014/main" id="{1253D9D3-C864-CF91-51E9-355BB38A4F44}"/>
              </a:ext>
            </a:extLst>
          </p:cNvPr>
          <p:cNvSpPr txBox="1">
            <a:spLocks/>
          </p:cNvSpPr>
          <p:nvPr/>
        </p:nvSpPr>
        <p:spPr>
          <a:xfrm>
            <a:off x="4795391" y="1374530"/>
            <a:ext cx="3600000" cy="1972774"/>
          </a:xfrm>
          <a:prstGeom prst="rect">
            <a:avLst/>
          </a:prstGeom>
        </p:spPr>
        <p:txBody>
          <a:bodyPr lIns="91440" tIns="45720" rIns="91440" bIns="45720" anchor="t"/>
          <a:lstStyle>
            <a:lvl1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pPr>
            <a:r>
              <a:rPr lang="fr-FR" sz="1600" noProof="0" dirty="0">
                <a:latin typeface="+mj-lt"/>
              </a:rPr>
              <a:t>Votre espace d’exposition</a:t>
            </a:r>
            <a:endParaRPr lang="fr-FR" sz="1800" noProof="0" dirty="0">
              <a:latin typeface="+mj-lt"/>
            </a:endParaRPr>
          </a:p>
          <a:p>
            <a:pPr>
              <a:spcAft>
                <a:spcPts val="600"/>
              </a:spcAft>
            </a:pPr>
            <a:r>
              <a:rPr lang="fr-FR" sz="1050" i="1" noProof="0" dirty="0">
                <a:solidFill>
                  <a:schemeClr val="accent6"/>
                </a:solidFill>
              </a:rPr>
              <a:t>Bénéficiez d’un affichage renforcé sur tous nos supports</a:t>
            </a:r>
          </a:p>
          <a:p>
            <a:pPr>
              <a:spcAft>
                <a:spcPts val="600"/>
              </a:spcAft>
            </a:pPr>
            <a:endParaRPr lang="fr-FR" sz="1050" noProof="0" dirty="0"/>
          </a:p>
        </p:txBody>
      </p:sp>
      <p:sp>
        <p:nvSpPr>
          <p:cNvPr id="11" name="Espace réservé du texte 7">
            <a:extLst>
              <a:ext uri="{FF2B5EF4-FFF2-40B4-BE49-F238E27FC236}">
                <a16:creationId xmlns:a16="http://schemas.microsoft.com/office/drawing/2014/main" id="{53290852-A204-8038-7DD4-45B5B0729D40}"/>
              </a:ext>
            </a:extLst>
          </p:cNvPr>
          <p:cNvSpPr txBox="1">
            <a:spLocks/>
          </p:cNvSpPr>
          <p:nvPr/>
        </p:nvSpPr>
        <p:spPr>
          <a:xfrm>
            <a:off x="745630" y="3920294"/>
            <a:ext cx="3600000" cy="2380311"/>
          </a:xfrm>
          <a:prstGeom prst="rect">
            <a:avLst/>
          </a:prstGeom>
        </p:spPr>
        <p:txBody>
          <a:bodyPr/>
          <a:lstStyle>
            <a:lvl1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pPr>
            <a:r>
              <a:rPr lang="fr-FR" sz="1600" noProof="0" dirty="0">
                <a:latin typeface="+mj-lt"/>
              </a:rPr>
              <a:t>Communication</a:t>
            </a:r>
            <a:endParaRPr lang="fr-FR" sz="1050" noProof="0" dirty="0">
              <a:latin typeface="+mj-lt"/>
            </a:endParaRPr>
          </a:p>
          <a:p>
            <a:pPr>
              <a:spcAft>
                <a:spcPts val="600"/>
              </a:spcAft>
            </a:pPr>
            <a:r>
              <a:rPr lang="fr-FR" sz="1050" i="1" noProof="0" dirty="0">
                <a:solidFill>
                  <a:schemeClr val="accent6"/>
                </a:solidFill>
              </a:rPr>
              <a:t>Bénéficiez d’une mise en valeur dans nos actions de communication</a:t>
            </a:r>
          </a:p>
          <a:p>
            <a:pPr marL="176213">
              <a:spcAft>
                <a:spcPts val="600"/>
              </a:spcAft>
            </a:pPr>
            <a:endParaRPr lang="fr-FR" sz="1050" noProof="0" dirty="0"/>
          </a:p>
        </p:txBody>
      </p:sp>
      <p:sp>
        <p:nvSpPr>
          <p:cNvPr id="12" name="Espace réservé du texte 8">
            <a:extLst>
              <a:ext uri="{FF2B5EF4-FFF2-40B4-BE49-F238E27FC236}">
                <a16:creationId xmlns:a16="http://schemas.microsoft.com/office/drawing/2014/main" id="{B09EFF80-328A-C1B6-3D6D-BA6FE76D5FF7}"/>
              </a:ext>
            </a:extLst>
          </p:cNvPr>
          <p:cNvSpPr txBox="1">
            <a:spLocks/>
          </p:cNvSpPr>
          <p:nvPr/>
        </p:nvSpPr>
        <p:spPr>
          <a:xfrm>
            <a:off x="619586" y="1374530"/>
            <a:ext cx="3600000" cy="2189141"/>
          </a:xfrm>
          <a:prstGeom prst="rect">
            <a:avLst/>
          </a:prstGeom>
        </p:spPr>
        <p:txBody>
          <a:bodyPr/>
          <a:lstStyle>
            <a:lvl1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pPr>
            <a:r>
              <a:rPr lang="fr-FR" sz="1600" noProof="0" dirty="0">
                <a:latin typeface="+mj-lt"/>
              </a:rPr>
              <a:t>Networking</a:t>
            </a:r>
          </a:p>
          <a:p>
            <a:pPr>
              <a:spcAft>
                <a:spcPts val="600"/>
              </a:spcAft>
            </a:pPr>
            <a:r>
              <a:rPr lang="fr-FR" sz="1050" i="1" noProof="0" dirty="0">
                <a:solidFill>
                  <a:schemeClr val="accent6"/>
                </a:solidFill>
              </a:rPr>
              <a:t>Profitez des rencontres et événements sur le pavillon de façon privilégiée </a:t>
            </a:r>
          </a:p>
        </p:txBody>
      </p:sp>
      <p:pic>
        <p:nvPicPr>
          <p:cNvPr id="14" name="Graphique 13" descr="Badge 1 avec un remplissage uni">
            <a:extLst>
              <a:ext uri="{FF2B5EF4-FFF2-40B4-BE49-F238E27FC236}">
                <a16:creationId xmlns:a16="http://schemas.microsoft.com/office/drawing/2014/main" id="{1CBE45B1-1288-ACCE-BE1A-39A04572C0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653" y="2215757"/>
            <a:ext cx="252000" cy="252000"/>
          </a:xfrm>
          <a:prstGeom prst="rect">
            <a:avLst/>
          </a:prstGeom>
        </p:spPr>
      </p:pic>
      <p:pic>
        <p:nvPicPr>
          <p:cNvPr id="20" name="Graphique 19" descr="Badge 1 avec un remplissage uni">
            <a:extLst>
              <a:ext uri="{FF2B5EF4-FFF2-40B4-BE49-F238E27FC236}">
                <a16:creationId xmlns:a16="http://schemas.microsoft.com/office/drawing/2014/main" id="{ABCD2827-E5E1-FA2B-416E-665D02E56E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3659" y="2218422"/>
            <a:ext cx="252000" cy="252000"/>
          </a:xfrm>
          <a:prstGeom prst="rect">
            <a:avLst/>
          </a:prstGeom>
        </p:spPr>
      </p:pic>
      <p:sp>
        <p:nvSpPr>
          <p:cNvPr id="36" name="Espace réservé du texte 7">
            <a:extLst>
              <a:ext uri="{FF2B5EF4-FFF2-40B4-BE49-F238E27FC236}">
                <a16:creationId xmlns:a16="http://schemas.microsoft.com/office/drawing/2014/main" id="{F43E5D82-F406-BC3C-ACC4-5D4CCB5D4F99}"/>
              </a:ext>
            </a:extLst>
          </p:cNvPr>
          <p:cNvSpPr txBox="1">
            <a:spLocks/>
          </p:cNvSpPr>
          <p:nvPr/>
        </p:nvSpPr>
        <p:spPr>
          <a:xfrm>
            <a:off x="4106084" y="3682432"/>
            <a:ext cx="4719329" cy="431817"/>
          </a:xfrm>
          <a:prstGeom prst="rect">
            <a:avLst/>
          </a:prstGeom>
        </p:spPr>
        <p:txBody>
          <a:bodyPr/>
          <a:lstStyle>
            <a:lvl1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pPr>
            <a:r>
              <a:rPr lang="fr-FR" sz="1600" noProof="0">
                <a:latin typeface="+mj-lt"/>
              </a:rPr>
              <a:t>Informations additionnelles </a:t>
            </a:r>
            <a:endParaRPr lang="fr-FR" sz="1050" noProof="0">
              <a:latin typeface="+mj-lt"/>
            </a:endParaRPr>
          </a:p>
          <a:p>
            <a:pPr marL="176213">
              <a:spcAft>
                <a:spcPts val="600"/>
              </a:spcAft>
            </a:pPr>
            <a:endParaRPr lang="fr-FR" sz="1050" noProof="0"/>
          </a:p>
        </p:txBody>
      </p:sp>
      <p:sp>
        <p:nvSpPr>
          <p:cNvPr id="8" name="Espace réservé du pied de page 8">
            <a:extLst>
              <a:ext uri="{FF2B5EF4-FFF2-40B4-BE49-F238E27FC236}">
                <a16:creationId xmlns:a16="http://schemas.microsoft.com/office/drawing/2014/main" id="{BA29CD78-1FC9-D47F-C509-3C0DB786D470}"/>
              </a:ext>
            </a:extLst>
          </p:cNvPr>
          <p:cNvSpPr>
            <a:spLocks noGrp="1"/>
          </p:cNvSpPr>
          <p:nvPr>
            <p:ph type="ftr" sz="quarter" idx="11"/>
          </p:nvPr>
        </p:nvSpPr>
        <p:spPr>
          <a:xfrm>
            <a:off x="827544" y="6562804"/>
            <a:ext cx="3600000" cy="123111"/>
          </a:xfrm>
        </p:spPr>
        <p:txBody>
          <a:bodyPr/>
          <a:lstStyle/>
          <a:p>
            <a:r>
              <a:rPr lang="fr-FR" noProof="0"/>
              <a:t>Pavillon France NRF NY 2026 – Offre d’accompagnement</a:t>
            </a:r>
            <a:endParaRPr lang="fr-FR" b="0" noProof="0"/>
          </a:p>
        </p:txBody>
      </p:sp>
      <p:pic>
        <p:nvPicPr>
          <p:cNvPr id="22" name="Graphique 21" descr="Badge avec un remplissage uni">
            <a:extLst>
              <a:ext uri="{FF2B5EF4-FFF2-40B4-BE49-F238E27FC236}">
                <a16:creationId xmlns:a16="http://schemas.microsoft.com/office/drawing/2014/main" id="{BA1C897A-F22E-CF48-058E-6860CFAE77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795" y="2588038"/>
            <a:ext cx="252000" cy="252000"/>
          </a:xfrm>
          <a:prstGeom prst="rect">
            <a:avLst/>
          </a:prstGeom>
        </p:spPr>
      </p:pic>
      <p:sp>
        <p:nvSpPr>
          <p:cNvPr id="4" name="Espace réservé du texte 7">
            <a:extLst>
              <a:ext uri="{FF2B5EF4-FFF2-40B4-BE49-F238E27FC236}">
                <a16:creationId xmlns:a16="http://schemas.microsoft.com/office/drawing/2014/main" id="{EEB8E1AC-C220-0E6D-EE00-365E93EBB327}"/>
              </a:ext>
            </a:extLst>
          </p:cNvPr>
          <p:cNvSpPr txBox="1">
            <a:spLocks/>
          </p:cNvSpPr>
          <p:nvPr/>
        </p:nvSpPr>
        <p:spPr>
          <a:xfrm>
            <a:off x="379556" y="723777"/>
            <a:ext cx="6150632" cy="255530"/>
          </a:xfrm>
          <a:prstGeom prst="rect">
            <a:avLst/>
          </a:prstGeom>
        </p:spPr>
        <p:txBody>
          <a:bodyPr lIns="91440" tIns="45720" rIns="91440" bIns="45720" anchor="t"/>
          <a:lstStyle>
            <a:lvl1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fr-FR" i="1" dirty="0"/>
              <a:t>Badges d'accès au salon NRF non inclus dans l'offre</a:t>
            </a:r>
          </a:p>
          <a:p>
            <a:pPr>
              <a:spcAft>
                <a:spcPts val="600"/>
              </a:spcAft>
            </a:pPr>
            <a:endParaRPr lang="fr-FR" sz="2400" noProof="0" dirty="0">
              <a:solidFill>
                <a:srgbClr val="FF0000"/>
              </a:solidFill>
              <a:latin typeface="+mj-lt"/>
            </a:endParaRPr>
          </a:p>
        </p:txBody>
      </p:sp>
      <p:sp>
        <p:nvSpPr>
          <p:cNvPr id="24" name="ZoneTexte 23">
            <a:extLst>
              <a:ext uri="{FF2B5EF4-FFF2-40B4-BE49-F238E27FC236}">
                <a16:creationId xmlns:a16="http://schemas.microsoft.com/office/drawing/2014/main" id="{FCC69158-B5C3-DBAB-D04D-647246CE64E6}"/>
              </a:ext>
            </a:extLst>
          </p:cNvPr>
          <p:cNvSpPr txBox="1"/>
          <p:nvPr/>
        </p:nvSpPr>
        <p:spPr>
          <a:xfrm>
            <a:off x="745630" y="2238396"/>
            <a:ext cx="2596896" cy="369332"/>
          </a:xfrm>
          <a:prstGeom prst="rect">
            <a:avLst/>
          </a:prstGeom>
          <a:noFill/>
        </p:spPr>
        <p:txBody>
          <a:bodyPr wrap="square" lIns="0" tIns="0" rIns="0" bIns="0" rtlCol="0">
            <a:spAutoFit/>
          </a:bodyPr>
          <a:lstStyle/>
          <a:p>
            <a:pPr lvl="0" algn="just">
              <a:buNone/>
            </a:pPr>
            <a:r>
              <a:rPr lang="fr-FR" sz="1200" b="0" i="0" u="none" strike="noStrike" noProof="0" dirty="0">
                <a:solidFill>
                  <a:srgbClr val="000000"/>
                </a:solidFill>
                <a:latin typeface="Outfit"/>
              </a:rPr>
              <a:t>Bootcamp de préparation au salon</a:t>
            </a:r>
          </a:p>
          <a:p>
            <a:pPr algn="l"/>
            <a:endParaRPr lang="fr-FR" sz="1200" noProof="0" dirty="0">
              <a:solidFill>
                <a:srgbClr val="000091"/>
              </a:solidFill>
            </a:endParaRPr>
          </a:p>
        </p:txBody>
      </p:sp>
      <p:sp>
        <p:nvSpPr>
          <p:cNvPr id="25" name="ZoneTexte 24">
            <a:extLst>
              <a:ext uri="{FF2B5EF4-FFF2-40B4-BE49-F238E27FC236}">
                <a16:creationId xmlns:a16="http://schemas.microsoft.com/office/drawing/2014/main" id="{0356BE5E-00CB-DFBF-4216-29A642BFE558}"/>
              </a:ext>
            </a:extLst>
          </p:cNvPr>
          <p:cNvSpPr txBox="1"/>
          <p:nvPr/>
        </p:nvSpPr>
        <p:spPr>
          <a:xfrm>
            <a:off x="745630" y="2521701"/>
            <a:ext cx="2948928" cy="738664"/>
          </a:xfrm>
          <a:prstGeom prst="rect">
            <a:avLst/>
          </a:prstGeom>
          <a:noFill/>
        </p:spPr>
        <p:txBody>
          <a:bodyPr wrap="square" lIns="0" tIns="0" rIns="0" bIns="0" rtlCol="0" anchor="t">
            <a:spAutoFit/>
          </a:bodyPr>
          <a:lstStyle/>
          <a:p>
            <a:r>
              <a:rPr lang="fr-FR" sz="1200" dirty="0">
                <a:solidFill>
                  <a:srgbClr val="000000"/>
                </a:solidFill>
                <a:latin typeface="Outfit"/>
              </a:rPr>
              <a:t>Mobilisation des </a:t>
            </a:r>
            <a:r>
              <a:rPr lang="fr-FR" sz="1200" dirty="0" err="1">
                <a:solidFill>
                  <a:srgbClr val="000000"/>
                </a:solidFill>
                <a:latin typeface="Outfit"/>
              </a:rPr>
              <a:t>retailers</a:t>
            </a:r>
            <a:r>
              <a:rPr lang="fr-FR" sz="1200" dirty="0">
                <a:solidFill>
                  <a:srgbClr val="000000"/>
                </a:solidFill>
                <a:latin typeface="Outfit"/>
              </a:rPr>
              <a:t> d'Amérique du Nord, du Canada, du Brésil et du Mexique + mise en relation en cas de marque d'intérêt de leur part pour vous rencontrer</a:t>
            </a:r>
            <a:endParaRPr lang="fr-FR" sz="1200" noProof="0" dirty="0">
              <a:solidFill>
                <a:srgbClr val="000000"/>
              </a:solidFill>
            </a:endParaRPr>
          </a:p>
        </p:txBody>
      </p:sp>
      <p:sp>
        <p:nvSpPr>
          <p:cNvPr id="26" name="ZoneTexte 25">
            <a:extLst>
              <a:ext uri="{FF2B5EF4-FFF2-40B4-BE49-F238E27FC236}">
                <a16:creationId xmlns:a16="http://schemas.microsoft.com/office/drawing/2014/main" id="{2AE726BE-4452-5369-C549-9F6469A8349D}"/>
              </a:ext>
            </a:extLst>
          </p:cNvPr>
          <p:cNvSpPr txBox="1"/>
          <p:nvPr/>
        </p:nvSpPr>
        <p:spPr>
          <a:xfrm>
            <a:off x="827544" y="4637636"/>
            <a:ext cx="3239922" cy="738664"/>
          </a:xfrm>
          <a:prstGeom prst="rect">
            <a:avLst/>
          </a:prstGeom>
          <a:noFill/>
        </p:spPr>
        <p:txBody>
          <a:bodyPr wrap="square" lIns="0" tIns="0" rIns="0" bIns="0" rtlCol="0" anchor="t">
            <a:spAutoFit/>
          </a:bodyPr>
          <a:lstStyle/>
          <a:p>
            <a:r>
              <a:rPr lang="fr-FR" sz="1200" dirty="0">
                <a:solidFill>
                  <a:srgbClr val="000000"/>
                </a:solidFill>
                <a:latin typeface="Outfit"/>
              </a:rPr>
              <a:t>Mise en avant de votre structure via des campagne</a:t>
            </a:r>
            <a:r>
              <a:rPr lang="fr-FR" sz="1200" noProof="0" dirty="0">
                <a:solidFill>
                  <a:srgbClr val="000000"/>
                </a:solidFill>
                <a:latin typeface="Outfit"/>
              </a:rPr>
              <a:t> sponsorisée sur les réseaux sociaux </a:t>
            </a:r>
            <a:r>
              <a:rPr lang="fr-FR" sz="1200" dirty="0">
                <a:solidFill>
                  <a:srgbClr val="000000"/>
                </a:solidFill>
                <a:latin typeface="Outfit"/>
              </a:rPr>
              <a:t>aux US, au Canada et zone Amérique latine</a:t>
            </a:r>
          </a:p>
          <a:p>
            <a:r>
              <a:rPr lang="fr-FR" sz="1200" noProof="0" dirty="0">
                <a:solidFill>
                  <a:srgbClr val="000000"/>
                </a:solidFill>
                <a:latin typeface="Outfit"/>
              </a:rPr>
              <a:t>Annonce de la d</a:t>
            </a:r>
            <a:r>
              <a:rPr lang="fr-FR" sz="1200" dirty="0" err="1">
                <a:solidFill>
                  <a:srgbClr val="000000"/>
                </a:solidFill>
                <a:latin typeface="Outfit"/>
              </a:rPr>
              <a:t>élégation</a:t>
            </a:r>
            <a:r>
              <a:rPr lang="fr-FR" sz="1200" dirty="0">
                <a:solidFill>
                  <a:srgbClr val="000000"/>
                </a:solidFill>
                <a:latin typeface="Outfit"/>
              </a:rPr>
              <a:t> à la presse française</a:t>
            </a:r>
            <a:endParaRPr lang="fr-FR" sz="1200" noProof="0" dirty="0">
              <a:solidFill>
                <a:srgbClr val="000000"/>
              </a:solidFill>
              <a:latin typeface="Outfit"/>
            </a:endParaRPr>
          </a:p>
        </p:txBody>
      </p:sp>
      <p:sp>
        <p:nvSpPr>
          <p:cNvPr id="28" name="ZoneTexte 27">
            <a:extLst>
              <a:ext uri="{FF2B5EF4-FFF2-40B4-BE49-F238E27FC236}">
                <a16:creationId xmlns:a16="http://schemas.microsoft.com/office/drawing/2014/main" id="{A54C201C-2C83-ACA7-986F-6B7253E8326A}"/>
              </a:ext>
            </a:extLst>
          </p:cNvPr>
          <p:cNvSpPr txBox="1"/>
          <p:nvPr/>
        </p:nvSpPr>
        <p:spPr>
          <a:xfrm>
            <a:off x="4953915" y="2240252"/>
            <a:ext cx="3373304" cy="369332"/>
          </a:xfrm>
          <a:prstGeom prst="rect">
            <a:avLst/>
          </a:prstGeom>
          <a:noFill/>
        </p:spPr>
        <p:txBody>
          <a:bodyPr wrap="square" lIns="0" tIns="0" rIns="0" bIns="0" rtlCol="0" anchor="t">
            <a:spAutoFit/>
          </a:bodyPr>
          <a:lstStyle/>
          <a:p>
            <a:r>
              <a:rPr lang="fr-FR" sz="1200" dirty="0"/>
              <a:t>Station à </a:t>
            </a:r>
            <a:r>
              <a:rPr lang="fr-FR" sz="1200" noProof="0" dirty="0"/>
              <a:t>temps partiel aménagé</a:t>
            </a:r>
            <a:r>
              <a:rPr lang="fr-FR" sz="1200" dirty="0"/>
              <a:t> avec votre logo et électricité</a:t>
            </a:r>
            <a:endParaRPr lang="fr-FR" sz="1200" noProof="0" dirty="0"/>
          </a:p>
        </p:txBody>
      </p:sp>
      <p:pic>
        <p:nvPicPr>
          <p:cNvPr id="16" name="Graphique 15" descr="Badge 1 avec un remplissage uni">
            <a:extLst>
              <a:ext uri="{FF2B5EF4-FFF2-40B4-BE49-F238E27FC236}">
                <a16:creationId xmlns:a16="http://schemas.microsoft.com/office/drawing/2014/main" id="{F4AA58FE-48D0-AE89-D598-5EB2BBB85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190" y="4605431"/>
            <a:ext cx="252000" cy="252000"/>
          </a:xfrm>
          <a:prstGeom prst="rect">
            <a:avLst/>
          </a:prstGeom>
        </p:spPr>
      </p:pic>
      <p:pic>
        <p:nvPicPr>
          <p:cNvPr id="17" name="Graphique 16" descr="Badge avec un remplissage uni">
            <a:extLst>
              <a:ext uri="{FF2B5EF4-FFF2-40B4-BE49-F238E27FC236}">
                <a16:creationId xmlns:a16="http://schemas.microsoft.com/office/drawing/2014/main" id="{ACA3B788-F00A-99F7-7616-5733514F63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329" y="5430318"/>
            <a:ext cx="252000" cy="252000"/>
          </a:xfrm>
          <a:prstGeom prst="rect">
            <a:avLst/>
          </a:prstGeom>
        </p:spPr>
      </p:pic>
      <p:sp>
        <p:nvSpPr>
          <p:cNvPr id="18" name="ZoneTexte 17">
            <a:extLst>
              <a:ext uri="{FF2B5EF4-FFF2-40B4-BE49-F238E27FC236}">
                <a16:creationId xmlns:a16="http://schemas.microsoft.com/office/drawing/2014/main" id="{6ECCCFA1-24EB-6CE2-0596-5A6D903C1CE7}"/>
              </a:ext>
            </a:extLst>
          </p:cNvPr>
          <p:cNvSpPr txBox="1"/>
          <p:nvPr/>
        </p:nvSpPr>
        <p:spPr>
          <a:xfrm>
            <a:off x="802364" y="5420962"/>
            <a:ext cx="3075397" cy="369332"/>
          </a:xfrm>
          <a:prstGeom prst="rect">
            <a:avLst/>
          </a:prstGeom>
          <a:noFill/>
        </p:spPr>
        <p:txBody>
          <a:bodyPr wrap="square" lIns="0" tIns="0" rIns="0" bIns="0" rtlCol="0" anchor="t">
            <a:spAutoFit/>
          </a:bodyPr>
          <a:lstStyle/>
          <a:p>
            <a:r>
              <a:rPr lang="fr-FR" sz="1200" noProof="0" dirty="0">
                <a:solidFill>
                  <a:srgbClr val="000000"/>
                </a:solidFill>
                <a:latin typeface="Outfit"/>
              </a:rPr>
              <a:t>Vidéo promotionnelle de la délégation </a:t>
            </a:r>
            <a:r>
              <a:rPr lang="fr-FR" sz="1200" dirty="0">
                <a:solidFill>
                  <a:srgbClr val="000000"/>
                </a:solidFill>
                <a:latin typeface="Outfit"/>
              </a:rPr>
              <a:t>et site de promotion dédié à la délégation </a:t>
            </a:r>
            <a:endParaRPr lang="fr-FR" sz="1200" noProof="0" dirty="0">
              <a:solidFill>
                <a:srgbClr val="000000"/>
              </a:solidFill>
              <a:latin typeface="Outfit"/>
            </a:endParaRPr>
          </a:p>
        </p:txBody>
      </p:sp>
      <p:sp>
        <p:nvSpPr>
          <p:cNvPr id="7" name="ZoneTexte 6">
            <a:extLst>
              <a:ext uri="{FF2B5EF4-FFF2-40B4-BE49-F238E27FC236}">
                <a16:creationId xmlns:a16="http://schemas.microsoft.com/office/drawing/2014/main" id="{C3376F19-82C8-9512-A82F-19D39C9811DC}"/>
              </a:ext>
            </a:extLst>
          </p:cNvPr>
          <p:cNvSpPr txBox="1"/>
          <p:nvPr/>
        </p:nvSpPr>
        <p:spPr>
          <a:xfrm>
            <a:off x="738079" y="3267657"/>
            <a:ext cx="3317016" cy="553998"/>
          </a:xfrm>
          <a:prstGeom prst="rect">
            <a:avLst/>
          </a:prstGeom>
          <a:noFill/>
        </p:spPr>
        <p:txBody>
          <a:bodyPr wrap="square" lIns="0" tIns="0" rIns="0" bIns="0" rtlCol="0" anchor="t">
            <a:spAutoFit/>
          </a:bodyPr>
          <a:lstStyle/>
          <a:p>
            <a:pPr algn="just"/>
            <a:r>
              <a:rPr lang="fr-FR" sz="1200" dirty="0"/>
              <a:t>Participation à la soirée</a:t>
            </a:r>
            <a:r>
              <a:rPr lang="fr-FR" sz="1200" noProof="0" dirty="0"/>
              <a:t> </a:t>
            </a:r>
            <a:r>
              <a:rPr lang="fr-FR" sz="1200" noProof="0" dirty="0" err="1">
                <a:hlinkClick r:id="rId7"/>
              </a:rPr>
              <a:t>NRFrench</a:t>
            </a:r>
            <a:r>
              <a:rPr lang="fr-FR" sz="1200" noProof="0" dirty="0">
                <a:hlinkClick r:id="rId7"/>
              </a:rPr>
              <a:t> Party </a:t>
            </a:r>
            <a:r>
              <a:rPr lang="fr-FR" sz="1200" noProof="0" dirty="0"/>
              <a:t>du 11 janvier organisée par nos partenaire </a:t>
            </a:r>
            <a:r>
              <a:rPr lang="fr-FR" sz="1200" noProof="0" dirty="0" err="1"/>
              <a:t>LaRetailTech</a:t>
            </a:r>
            <a:r>
              <a:rPr lang="fr-FR" sz="1200" noProof="0" dirty="0"/>
              <a:t> et </a:t>
            </a:r>
            <a:r>
              <a:rPr lang="fr-FR" sz="1200" noProof="0" dirty="0" err="1"/>
              <a:t>IloveRetail</a:t>
            </a:r>
            <a:endParaRPr lang="fr-FR" sz="1200" b="1" dirty="0"/>
          </a:p>
        </p:txBody>
      </p:sp>
      <p:sp>
        <p:nvSpPr>
          <p:cNvPr id="19" name="ZoneTexte 18">
            <a:extLst>
              <a:ext uri="{FF2B5EF4-FFF2-40B4-BE49-F238E27FC236}">
                <a16:creationId xmlns:a16="http://schemas.microsoft.com/office/drawing/2014/main" id="{3D2E601E-5ACC-A49F-7683-7F428134F830}"/>
              </a:ext>
            </a:extLst>
          </p:cNvPr>
          <p:cNvSpPr txBox="1"/>
          <p:nvPr/>
        </p:nvSpPr>
        <p:spPr>
          <a:xfrm>
            <a:off x="4557230" y="5775988"/>
            <a:ext cx="102393" cy="161583"/>
          </a:xfrm>
          <a:prstGeom prst="rect">
            <a:avLst/>
          </a:prstGeom>
          <a:noFill/>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050" noProof="0">
                <a:solidFill>
                  <a:schemeClr val="bg1"/>
                </a:solidFill>
              </a:rPr>
              <a:t>4</a:t>
            </a:r>
          </a:p>
        </p:txBody>
      </p:sp>
      <p:sp>
        <p:nvSpPr>
          <p:cNvPr id="37" name="ZoneTexte 36">
            <a:extLst>
              <a:ext uri="{FF2B5EF4-FFF2-40B4-BE49-F238E27FC236}">
                <a16:creationId xmlns:a16="http://schemas.microsoft.com/office/drawing/2014/main" id="{BC58284C-96C9-B4BE-B496-B558B70D64F3}"/>
              </a:ext>
            </a:extLst>
          </p:cNvPr>
          <p:cNvSpPr txBox="1"/>
          <p:nvPr/>
        </p:nvSpPr>
        <p:spPr>
          <a:xfrm>
            <a:off x="8890019" y="5165208"/>
            <a:ext cx="2785325" cy="523220"/>
          </a:xfrm>
          <a:prstGeom prst="rect">
            <a:avLst/>
          </a:prstGeom>
          <a:noFill/>
        </p:spPr>
        <p:txBody>
          <a:bodyPr wrap="square" lIns="91440" tIns="45720" rIns="91440" bIns="45720" anchor="t">
            <a:spAutoFit/>
          </a:bodyPr>
          <a:lstStyle/>
          <a:p>
            <a:pPr defTabSz="457165"/>
            <a:r>
              <a:rPr lang="fr-FR" sz="1400" b="1" i="1" dirty="0">
                <a:solidFill>
                  <a:srgbClr val="FF0000"/>
                </a:solidFill>
              </a:rPr>
              <a:t>*À partir du 1er  juillet 2025, le forfait passera à 4 800€ HT</a:t>
            </a:r>
            <a:endParaRPr lang="en-US" sz="2400" dirty="0"/>
          </a:p>
        </p:txBody>
      </p:sp>
      <p:sp>
        <p:nvSpPr>
          <p:cNvPr id="42" name="ZoneTexte 41">
            <a:extLst>
              <a:ext uri="{FF2B5EF4-FFF2-40B4-BE49-F238E27FC236}">
                <a16:creationId xmlns:a16="http://schemas.microsoft.com/office/drawing/2014/main" id="{54FAD444-0E17-3339-CF66-2F2EC72EE444}"/>
              </a:ext>
            </a:extLst>
          </p:cNvPr>
          <p:cNvSpPr txBox="1"/>
          <p:nvPr/>
        </p:nvSpPr>
        <p:spPr>
          <a:xfrm>
            <a:off x="4954442" y="4110739"/>
            <a:ext cx="3711577" cy="1292662"/>
          </a:xfrm>
          <a:prstGeom prst="rect">
            <a:avLst/>
          </a:prstGeom>
          <a:noFill/>
        </p:spPr>
        <p:txBody>
          <a:bodyPr wrap="square" lIns="0" tIns="0" rIns="0" bIns="0" rtlCol="0" anchor="t">
            <a:spAutoFit/>
          </a:bodyPr>
          <a:lstStyle/>
          <a:p>
            <a:r>
              <a:rPr lang="fr-FR" sz="1200" dirty="0"/>
              <a:t>Package de 2 Badges expo négocié au tarif de 4500 $  (soit 40% de remise négocié sur le prix public). </a:t>
            </a:r>
          </a:p>
          <a:p>
            <a:r>
              <a:rPr lang="fr-FR" sz="1200" dirty="0"/>
              <a:t>A noter que les badges seront facturés par les organisateurs du salon. </a:t>
            </a:r>
          </a:p>
          <a:p>
            <a:endParaRPr lang="fr-FR" sz="1200" dirty="0">
              <a:solidFill>
                <a:srgbClr val="000000"/>
              </a:solidFill>
            </a:endParaRPr>
          </a:p>
          <a:p>
            <a:r>
              <a:rPr lang="fr-FR" sz="1200" dirty="0">
                <a:solidFill>
                  <a:srgbClr val="000000"/>
                </a:solidFill>
              </a:rPr>
              <a:t>En rejoignant le pavillon, vous bénéficierez d'un tarif promotionnel sur les vols AF Paris/New York</a:t>
            </a:r>
          </a:p>
        </p:txBody>
      </p:sp>
      <p:pic>
        <p:nvPicPr>
          <p:cNvPr id="23" name="Graphique 22" descr="Badge avec un remplissage uni">
            <a:extLst>
              <a:ext uri="{FF2B5EF4-FFF2-40B4-BE49-F238E27FC236}">
                <a16:creationId xmlns:a16="http://schemas.microsoft.com/office/drawing/2014/main" id="{04455688-5B8A-B392-8F58-0CC5C71349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75768" y="2608409"/>
            <a:ext cx="252000" cy="252000"/>
          </a:xfrm>
          <a:prstGeom prst="rect">
            <a:avLst/>
          </a:prstGeom>
        </p:spPr>
      </p:pic>
      <p:sp>
        <p:nvSpPr>
          <p:cNvPr id="31" name="ZoneTexte 30">
            <a:extLst>
              <a:ext uri="{FF2B5EF4-FFF2-40B4-BE49-F238E27FC236}">
                <a16:creationId xmlns:a16="http://schemas.microsoft.com/office/drawing/2014/main" id="{9D543197-F7CF-A6AE-A202-EA6829DE9E7D}"/>
              </a:ext>
            </a:extLst>
          </p:cNvPr>
          <p:cNvSpPr txBox="1"/>
          <p:nvPr/>
        </p:nvSpPr>
        <p:spPr>
          <a:xfrm>
            <a:off x="4957973" y="2727553"/>
            <a:ext cx="3278054" cy="184666"/>
          </a:xfrm>
          <a:prstGeom prst="rect">
            <a:avLst/>
          </a:prstGeom>
          <a:noFill/>
        </p:spPr>
        <p:txBody>
          <a:bodyPr wrap="square" lIns="0" tIns="0" rIns="0" bIns="0" rtlCol="0" anchor="t">
            <a:spAutoFit/>
          </a:bodyPr>
          <a:lstStyle/>
          <a:p>
            <a:r>
              <a:rPr lang="fr-FR" sz="1200" noProof="0" dirty="0"/>
              <a:t>Votre </a:t>
            </a:r>
            <a:r>
              <a:rPr lang="fr-FR" sz="1200" dirty="0"/>
              <a:t>logo sur le mur de logos du pavillon France</a:t>
            </a:r>
          </a:p>
        </p:txBody>
      </p:sp>
      <p:pic>
        <p:nvPicPr>
          <p:cNvPr id="33" name="Graphique 32" descr="Badge 3 avec un remplissage uni">
            <a:extLst>
              <a:ext uri="{FF2B5EF4-FFF2-40B4-BE49-F238E27FC236}">
                <a16:creationId xmlns:a16="http://schemas.microsoft.com/office/drawing/2014/main" id="{61335570-1B83-AA79-C2F9-DA7D5A7650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2329" y="5909306"/>
            <a:ext cx="252000" cy="252000"/>
          </a:xfrm>
          <a:prstGeom prst="rect">
            <a:avLst/>
          </a:prstGeom>
        </p:spPr>
      </p:pic>
      <p:sp>
        <p:nvSpPr>
          <p:cNvPr id="35" name="ZoneTexte 34">
            <a:extLst>
              <a:ext uri="{FF2B5EF4-FFF2-40B4-BE49-F238E27FC236}">
                <a16:creationId xmlns:a16="http://schemas.microsoft.com/office/drawing/2014/main" id="{58D447D5-B14D-F147-8D85-D9556BFCB0EF}"/>
              </a:ext>
            </a:extLst>
          </p:cNvPr>
          <p:cNvSpPr txBox="1"/>
          <p:nvPr/>
        </p:nvSpPr>
        <p:spPr>
          <a:xfrm>
            <a:off x="802365" y="5909225"/>
            <a:ext cx="3075397" cy="369332"/>
          </a:xfrm>
          <a:prstGeom prst="rect">
            <a:avLst/>
          </a:prstGeom>
          <a:noFill/>
        </p:spPr>
        <p:txBody>
          <a:bodyPr wrap="square" lIns="0" tIns="0" rIns="0" bIns="0" rtlCol="0" anchor="t">
            <a:spAutoFit/>
          </a:bodyPr>
          <a:lstStyle/>
          <a:p>
            <a:r>
              <a:rPr lang="fr-FR" sz="1200" dirty="0">
                <a:solidFill>
                  <a:srgbClr val="000000"/>
                </a:solidFill>
                <a:latin typeface="Outfit"/>
              </a:rPr>
              <a:t>Visibilité dans le Catalogue France et site officiel de NRF dans la liste des exposants </a:t>
            </a:r>
            <a:endParaRPr lang="fr-FR" sz="1200" noProof="0" dirty="0">
              <a:solidFill>
                <a:srgbClr val="000000"/>
              </a:solidFill>
              <a:latin typeface="Outfit"/>
            </a:endParaRPr>
          </a:p>
        </p:txBody>
      </p:sp>
      <p:pic>
        <p:nvPicPr>
          <p:cNvPr id="43" name="Image 42" descr="Une image contenant habits, personne, chaussures, intérieur&#10;&#10;Le contenu généré par l’IA peut être incorrect.">
            <a:extLst>
              <a:ext uri="{FF2B5EF4-FFF2-40B4-BE49-F238E27FC236}">
                <a16:creationId xmlns:a16="http://schemas.microsoft.com/office/drawing/2014/main" id="{6F279181-F946-7524-D6B0-7EAC7F28D39C}"/>
              </a:ext>
            </a:extLst>
          </p:cNvPr>
          <p:cNvPicPr>
            <a:picLocks noChangeAspect="1"/>
          </p:cNvPicPr>
          <p:nvPr/>
        </p:nvPicPr>
        <p:blipFill>
          <a:blip r:embed="rId10">
            <a:extLst>
              <a:ext uri="{28A0092B-C50C-407E-A947-70E740481C1C}">
                <a14:useLocalDpi xmlns:a14="http://schemas.microsoft.com/office/drawing/2010/main" val="0"/>
              </a:ext>
            </a:extLst>
          </a:blip>
          <a:srcRect l="20351" r="22864"/>
          <a:stretch/>
        </p:blipFill>
        <p:spPr>
          <a:xfrm>
            <a:off x="8823891" y="1496076"/>
            <a:ext cx="2909177" cy="3413310"/>
          </a:xfrm>
          <a:prstGeom prst="rect">
            <a:avLst/>
          </a:prstGeom>
        </p:spPr>
      </p:pic>
      <p:pic>
        <p:nvPicPr>
          <p:cNvPr id="9" name="Graphique 32" descr="Badge 3 avec un remplissage uni">
            <a:extLst>
              <a:ext uri="{FF2B5EF4-FFF2-40B4-BE49-F238E27FC236}">
                <a16:creationId xmlns:a16="http://schemas.microsoft.com/office/drawing/2014/main" id="{ADE21F54-C9E9-531C-DBA8-81B91CD547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9556" y="3311671"/>
            <a:ext cx="252000" cy="252000"/>
          </a:xfrm>
          <a:prstGeom prst="rect">
            <a:avLst/>
          </a:prstGeom>
        </p:spPr>
      </p:pic>
      <p:pic>
        <p:nvPicPr>
          <p:cNvPr id="13" name="Graphique 19" descr="Badge 1 avec un remplissage uni">
            <a:extLst>
              <a:ext uri="{FF2B5EF4-FFF2-40B4-BE49-F238E27FC236}">
                <a16:creationId xmlns:a16="http://schemas.microsoft.com/office/drawing/2014/main" id="{0DF605B9-FED5-0BB9-A2ED-491EB072F1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2931" y="4114762"/>
            <a:ext cx="252000" cy="252000"/>
          </a:xfrm>
          <a:prstGeom prst="rect">
            <a:avLst/>
          </a:prstGeom>
        </p:spPr>
      </p:pic>
      <p:sp>
        <p:nvSpPr>
          <p:cNvPr id="15" name="ZoneTexte 30">
            <a:extLst>
              <a:ext uri="{FF2B5EF4-FFF2-40B4-BE49-F238E27FC236}">
                <a16:creationId xmlns:a16="http://schemas.microsoft.com/office/drawing/2014/main" id="{A88D05F0-4731-7D46-C02D-E3AEEF6BFD9B}"/>
              </a:ext>
            </a:extLst>
          </p:cNvPr>
          <p:cNvSpPr txBox="1"/>
          <p:nvPr/>
        </p:nvSpPr>
        <p:spPr>
          <a:xfrm>
            <a:off x="4957972" y="3047939"/>
            <a:ext cx="2914372" cy="369332"/>
          </a:xfrm>
          <a:prstGeom prst="rect">
            <a:avLst/>
          </a:prstGeom>
          <a:noFill/>
        </p:spPr>
        <p:txBody>
          <a:bodyPr wrap="square" lIns="0" tIns="0" rIns="0" bIns="0" rtlCol="0" anchor="t">
            <a:spAutoFit/>
          </a:bodyPr>
          <a:lstStyle/>
          <a:p>
            <a:r>
              <a:rPr lang="fr-FR" sz="1200" dirty="0"/>
              <a:t>Accès à l'espace France même sur vos jours de non-exposition </a:t>
            </a:r>
            <a:endParaRPr lang="fr-FR" sz="1200" noProof="0" dirty="0"/>
          </a:p>
        </p:txBody>
      </p:sp>
      <p:pic>
        <p:nvPicPr>
          <p:cNvPr id="21" name="Graphique 32" descr="Badge 3 avec un remplissage uni">
            <a:extLst>
              <a:ext uri="{FF2B5EF4-FFF2-40B4-BE49-F238E27FC236}">
                <a16:creationId xmlns:a16="http://schemas.microsoft.com/office/drawing/2014/main" id="{F801C9E1-0DC8-CE09-930A-7F031C6442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84519" y="3042038"/>
            <a:ext cx="252000" cy="252000"/>
          </a:xfrm>
          <a:prstGeom prst="rect">
            <a:avLst/>
          </a:prstGeom>
        </p:spPr>
      </p:pic>
      <p:sp>
        <p:nvSpPr>
          <p:cNvPr id="27" name="Star: 6 Points 26">
            <a:extLst>
              <a:ext uri="{FF2B5EF4-FFF2-40B4-BE49-F238E27FC236}">
                <a16:creationId xmlns:a16="http://schemas.microsoft.com/office/drawing/2014/main" id="{370938E7-AB6B-7451-EB5F-C445A5D71491}"/>
              </a:ext>
            </a:extLst>
          </p:cNvPr>
          <p:cNvSpPr/>
          <p:nvPr/>
        </p:nvSpPr>
        <p:spPr>
          <a:xfrm>
            <a:off x="10046279" y="1732"/>
            <a:ext cx="2031420" cy="1156853"/>
          </a:xfrm>
          <a:prstGeom prst="star6">
            <a:avLst/>
          </a:prstGeom>
          <a:solidFill>
            <a:srgbClr val="E1000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Early bird </a:t>
            </a:r>
            <a:r>
              <a:rPr lang="en-US" sz="1200" b="1" dirty="0" err="1">
                <a:solidFill>
                  <a:schemeClr val="bg1"/>
                </a:solidFill>
              </a:rPr>
              <a:t>jusqu'au</a:t>
            </a:r>
            <a:r>
              <a:rPr lang="en-US" sz="1200" b="1" dirty="0">
                <a:solidFill>
                  <a:schemeClr val="bg1"/>
                </a:solidFill>
              </a:rPr>
              <a:t> 30 </a:t>
            </a:r>
            <a:r>
              <a:rPr lang="en-US" sz="1200" b="1" dirty="0" err="1">
                <a:solidFill>
                  <a:schemeClr val="bg1"/>
                </a:solidFill>
              </a:rPr>
              <a:t>juin</a:t>
            </a:r>
            <a:r>
              <a:rPr lang="en-US" sz="1200" b="1" dirty="0">
                <a:solidFill>
                  <a:schemeClr val="bg1"/>
                </a:solidFill>
              </a:rPr>
              <a:t>*</a:t>
            </a:r>
          </a:p>
        </p:txBody>
      </p:sp>
      <p:pic>
        <p:nvPicPr>
          <p:cNvPr id="29" name="Graphique 16" descr="Badge avec un remplissage uni">
            <a:extLst>
              <a:ext uri="{FF2B5EF4-FFF2-40B4-BE49-F238E27FC236}">
                <a16:creationId xmlns:a16="http://schemas.microsoft.com/office/drawing/2014/main" id="{495325AA-ECEE-04F2-675A-8051D1FB66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30258" y="5040569"/>
            <a:ext cx="252000" cy="252000"/>
          </a:xfrm>
          <a:prstGeom prst="rect">
            <a:avLst/>
          </a:prstGeom>
        </p:spPr>
      </p:pic>
      <p:sp>
        <p:nvSpPr>
          <p:cNvPr id="32" name="TextBox 31">
            <a:extLst>
              <a:ext uri="{FF2B5EF4-FFF2-40B4-BE49-F238E27FC236}">
                <a16:creationId xmlns:a16="http://schemas.microsoft.com/office/drawing/2014/main" id="{70FF6901-2E72-B3D6-E345-38C51D8F2F80}"/>
              </a:ext>
            </a:extLst>
          </p:cNvPr>
          <p:cNvSpPr txBox="1"/>
          <p:nvPr/>
        </p:nvSpPr>
        <p:spPr>
          <a:xfrm>
            <a:off x="4958195" y="5772149"/>
            <a:ext cx="3609109"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b="1" dirty="0">
                <a:solidFill>
                  <a:srgbClr val="FF0000"/>
                </a:solidFill>
                <a:highlight>
                  <a:srgbClr val="FFFFFF"/>
                </a:highlight>
                <a:latin typeface="MuseoSans500"/>
                <a:hlinkClick r:id="rId11">
                  <a:extLst>
                    <a:ext uri="{A12FA001-AC4F-418D-AE19-62706E023703}">
                      <ahyp:hlinkClr xmlns:ahyp="http://schemas.microsoft.com/office/drawing/2018/hyperlinkcolor" val="tx"/>
                    </a:ext>
                  </a:extLst>
                </a:hlinkClick>
              </a:rPr>
              <a:t>Vidéo réapitulative de l'édition 2025</a:t>
            </a:r>
            <a:r>
              <a:rPr lang="en-US" b="1" dirty="0">
                <a:solidFill>
                  <a:srgbClr val="5A5A5A"/>
                </a:solidFill>
                <a:highlight>
                  <a:srgbClr val="FFFFFF"/>
                </a:highlight>
                <a:latin typeface="MuseoSans500"/>
              </a:rPr>
              <a:t> </a:t>
            </a:r>
            <a:endParaRPr lang="en-US" dirty="0"/>
          </a:p>
        </p:txBody>
      </p:sp>
      <p:pic>
        <p:nvPicPr>
          <p:cNvPr id="38" name="Graphique 4" descr="Index pointant vers la droite vu du côté du dos de la main avec un remplissage uni">
            <a:extLst>
              <a:ext uri="{FF2B5EF4-FFF2-40B4-BE49-F238E27FC236}">
                <a16:creationId xmlns:a16="http://schemas.microsoft.com/office/drawing/2014/main" id="{AEB13FBC-CB1F-853D-4FA7-817F278FC1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564980">
            <a:off x="4491421" y="5710290"/>
            <a:ext cx="452917" cy="539508"/>
          </a:xfrm>
          <a:prstGeom prst="rect">
            <a:avLst/>
          </a:prstGeom>
        </p:spPr>
      </p:pic>
    </p:spTree>
    <p:extLst>
      <p:ext uri="{BB962C8B-B14F-4D97-AF65-F5344CB8AC3E}">
        <p14:creationId xmlns:p14="http://schemas.microsoft.com/office/powerpoint/2010/main" val="59566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76F598E-D79A-1B61-3598-5CDA11E35BF6}"/>
              </a:ext>
            </a:extLst>
          </p:cNvPr>
          <p:cNvSpPr>
            <a:spLocks noGrp="1"/>
          </p:cNvSpPr>
          <p:nvPr>
            <p:ph type="body" sz="quarter" idx="16"/>
          </p:nvPr>
        </p:nvSpPr>
        <p:spPr>
          <a:xfrm>
            <a:off x="593086" y="1123950"/>
            <a:ext cx="3780000" cy="5174315"/>
          </a:xfrm>
        </p:spPr>
        <p:txBody>
          <a:bodyPr/>
          <a:lstStyle/>
          <a:p>
            <a:r>
              <a:rPr lang="fr-FR" sz="3200" noProof="0"/>
              <a:t>Contacts</a:t>
            </a:r>
          </a:p>
        </p:txBody>
      </p:sp>
      <p:sp>
        <p:nvSpPr>
          <p:cNvPr id="6" name="Espace réservé du numéro de diapositive 5">
            <a:extLst>
              <a:ext uri="{FF2B5EF4-FFF2-40B4-BE49-F238E27FC236}">
                <a16:creationId xmlns:a16="http://schemas.microsoft.com/office/drawing/2014/main" id="{EC23BD77-BDFC-D253-C63C-FD338B9500DC}"/>
              </a:ext>
            </a:extLst>
          </p:cNvPr>
          <p:cNvSpPr>
            <a:spLocks noGrp="1"/>
          </p:cNvSpPr>
          <p:nvPr>
            <p:ph type="sldNum" sz="quarter" idx="12"/>
          </p:nvPr>
        </p:nvSpPr>
        <p:spPr/>
        <p:txBody>
          <a:bodyPr/>
          <a:lstStyle/>
          <a:p>
            <a:fld id="{B3CD16ED-9AA8-4003-ACD3-424D078486A0}" type="slidenum">
              <a:rPr lang="fr-FR" noProof="0" smtClean="0">
                <a:solidFill>
                  <a:schemeClr val="accent1"/>
                </a:solidFill>
              </a:rPr>
              <a:pPr/>
              <a:t>5</a:t>
            </a:fld>
            <a:endParaRPr lang="fr-FR" noProof="0">
              <a:solidFill>
                <a:schemeClr val="accent1"/>
              </a:solidFill>
            </a:endParaRPr>
          </a:p>
        </p:txBody>
      </p:sp>
      <p:sp>
        <p:nvSpPr>
          <p:cNvPr id="7" name="Espace réservé de la date 6">
            <a:extLst>
              <a:ext uri="{FF2B5EF4-FFF2-40B4-BE49-F238E27FC236}">
                <a16:creationId xmlns:a16="http://schemas.microsoft.com/office/drawing/2014/main" id="{C1EB3C9C-67C9-FB74-0AC6-8CEB2D0B5F82}"/>
              </a:ext>
            </a:extLst>
          </p:cNvPr>
          <p:cNvSpPr>
            <a:spLocks noGrp="1"/>
          </p:cNvSpPr>
          <p:nvPr>
            <p:ph type="dt" sz="half" idx="2"/>
          </p:nvPr>
        </p:nvSpPr>
        <p:spPr/>
        <p:txBody>
          <a:bodyPr/>
          <a:lstStyle/>
          <a:p>
            <a:fld id="{D6287D9A-65A3-474F-B64E-B16E454CBBE7}" type="datetime1">
              <a:rPr lang="fr-FR" noProof="0" smtClean="0"/>
              <a:t>08/04/2025</a:t>
            </a:fld>
            <a:endParaRPr lang="fr-FR" noProof="0"/>
          </a:p>
        </p:txBody>
      </p:sp>
      <p:sp>
        <p:nvSpPr>
          <p:cNvPr id="8" name="Espace réservé du texte 6">
            <a:extLst>
              <a:ext uri="{FF2B5EF4-FFF2-40B4-BE49-F238E27FC236}">
                <a16:creationId xmlns:a16="http://schemas.microsoft.com/office/drawing/2014/main" id="{FA35D2F2-3C6C-F231-B69C-D8F59E76D330}"/>
              </a:ext>
            </a:extLst>
          </p:cNvPr>
          <p:cNvSpPr txBox="1">
            <a:spLocks/>
          </p:cNvSpPr>
          <p:nvPr/>
        </p:nvSpPr>
        <p:spPr>
          <a:xfrm>
            <a:off x="6862950" y="213229"/>
            <a:ext cx="2919641" cy="1296000"/>
          </a:xfrm>
          <a:prstGeom prst="rect">
            <a:avLst/>
          </a:prstGeom>
        </p:spPr>
        <p:txBody>
          <a:bodyPr lIns="91440" tIns="45720" rIns="91440" bIns="45720" anchor="t"/>
          <a:lstStyle>
            <a:lvl1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noProof="0" dirty="0"/>
              <a:t>Patricia </a:t>
            </a:r>
            <a:r>
              <a:rPr lang="fr-FR" b="1" noProof="0" dirty="0" err="1"/>
              <a:t>Ballum</a:t>
            </a:r>
            <a:r>
              <a:rPr lang="fr-FR" b="1" noProof="0" dirty="0"/>
              <a:t> </a:t>
            </a:r>
          </a:p>
          <a:p>
            <a:r>
              <a:rPr lang="fr-FR" noProof="0" dirty="0"/>
              <a:t>Cheffe de projet Pavillons France </a:t>
            </a:r>
          </a:p>
          <a:p>
            <a:r>
              <a:rPr lang="fr-FR" noProof="0" dirty="0"/>
              <a:t>Business France Paris </a:t>
            </a:r>
          </a:p>
          <a:p>
            <a:r>
              <a:rPr lang="fr-FR" noProof="0" dirty="0"/>
              <a:t>Direction des programmes Export</a:t>
            </a:r>
          </a:p>
          <a:p>
            <a:r>
              <a:rPr lang="fr-FR" noProof="0" dirty="0"/>
              <a:t>Tél. : +33 (0)1 40 73 36 83</a:t>
            </a:r>
          </a:p>
          <a:p>
            <a:r>
              <a:rPr lang="fr-FR" noProof="0" dirty="0"/>
              <a:t>Tél. : +33 (0)7 61 57 46 25</a:t>
            </a:r>
          </a:p>
          <a:p>
            <a:r>
              <a:rPr lang="fr-FR" noProof="0" dirty="0"/>
              <a:t>Mail : </a:t>
            </a:r>
            <a:r>
              <a:rPr lang="fr-FR" u="sng" noProof="0" dirty="0">
                <a:solidFill>
                  <a:srgbClr val="00B0F0"/>
                </a:solidFill>
              </a:rPr>
              <a:t>patricia.ballum</a:t>
            </a:r>
            <a:r>
              <a:rPr lang="fr-FR" u="sng" noProof="0" dirty="0">
                <a:solidFill>
                  <a:srgbClr val="00B0F0"/>
                </a:solidFill>
                <a:hlinkClick r:id="rId2">
                  <a:extLst>
                    <a:ext uri="{A12FA001-AC4F-418D-AE19-62706E023703}">
                      <ahyp:hlinkClr xmlns:ahyp="http://schemas.microsoft.com/office/drawing/2018/hyperlinkcolor" val="tx"/>
                    </a:ext>
                  </a:extLst>
                </a:hlinkClick>
              </a:rPr>
              <a:t>@businessfrance.fr</a:t>
            </a:r>
            <a:r>
              <a:rPr lang="fr-FR" noProof="0" dirty="0"/>
              <a:t> </a:t>
            </a:r>
          </a:p>
        </p:txBody>
      </p:sp>
      <p:sp>
        <p:nvSpPr>
          <p:cNvPr id="18" name="AutoShape 4">
            <a:extLst>
              <a:ext uri="{FF2B5EF4-FFF2-40B4-BE49-F238E27FC236}">
                <a16:creationId xmlns:a16="http://schemas.microsoft.com/office/drawing/2014/main" id="{8F185784-574D-52CB-FD0D-4D9C7C8E26F9}"/>
              </a:ext>
            </a:extLst>
          </p:cNvPr>
          <p:cNvSpPr/>
          <p:nvPr/>
        </p:nvSpPr>
        <p:spPr>
          <a:xfrm>
            <a:off x="636035" y="2886075"/>
            <a:ext cx="45719" cy="2978651"/>
          </a:xfrm>
          <a:prstGeom prst="rect">
            <a:avLst/>
          </a:prstGeom>
          <a:solidFill>
            <a:srgbClr val="FFFFFF"/>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Outfit"/>
            </a:endParaRPr>
          </a:p>
        </p:txBody>
      </p:sp>
      <p:sp>
        <p:nvSpPr>
          <p:cNvPr id="9" name="Espace réservé du pied de page 8">
            <a:extLst>
              <a:ext uri="{FF2B5EF4-FFF2-40B4-BE49-F238E27FC236}">
                <a16:creationId xmlns:a16="http://schemas.microsoft.com/office/drawing/2014/main" id="{CD0F5E72-D3E1-8800-3F71-C79F5632FEE8}"/>
              </a:ext>
            </a:extLst>
          </p:cNvPr>
          <p:cNvSpPr>
            <a:spLocks noGrp="1"/>
          </p:cNvSpPr>
          <p:nvPr>
            <p:ph type="ftr" sz="quarter" idx="11"/>
          </p:nvPr>
        </p:nvSpPr>
        <p:spPr>
          <a:xfrm>
            <a:off x="827544" y="6562804"/>
            <a:ext cx="3600000" cy="123111"/>
          </a:xfrm>
        </p:spPr>
        <p:txBody>
          <a:bodyPr/>
          <a:lstStyle/>
          <a:p>
            <a:r>
              <a:rPr lang="fr-FR" noProof="0"/>
              <a:t>Pavillon France NRF NY 2026 – Offre d’accompagnement</a:t>
            </a:r>
            <a:endParaRPr lang="fr-FR" b="0" noProof="0"/>
          </a:p>
        </p:txBody>
      </p:sp>
      <p:sp>
        <p:nvSpPr>
          <p:cNvPr id="11" name="Espace réservé du texte 6">
            <a:extLst>
              <a:ext uri="{FF2B5EF4-FFF2-40B4-BE49-F238E27FC236}">
                <a16:creationId xmlns:a16="http://schemas.microsoft.com/office/drawing/2014/main" id="{4E4218C9-12A8-A832-F566-C97A6C1AFFEC}"/>
              </a:ext>
            </a:extLst>
          </p:cNvPr>
          <p:cNvSpPr txBox="1">
            <a:spLocks/>
          </p:cNvSpPr>
          <p:nvPr/>
        </p:nvSpPr>
        <p:spPr>
          <a:xfrm>
            <a:off x="6862950" y="3514645"/>
            <a:ext cx="3110142" cy="1296000"/>
          </a:xfrm>
          <a:prstGeom prst="rect">
            <a:avLst/>
          </a:prstGeom>
        </p:spPr>
        <p:txBody>
          <a:bodyPr lIns="91440" tIns="45720" rIns="91440" bIns="45720" anchor="t"/>
          <a:lstStyle>
            <a:lvl1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noProof="0"/>
              <a:t>Maxence Salomé</a:t>
            </a:r>
          </a:p>
          <a:p>
            <a:r>
              <a:rPr lang="fr-FR" noProof="0"/>
              <a:t>Chargé d’opération Pavillons France</a:t>
            </a:r>
          </a:p>
          <a:p>
            <a:r>
              <a:rPr lang="fr-FR" noProof="0"/>
              <a:t>Business France Paris </a:t>
            </a:r>
            <a:endParaRPr lang="fr-FR" noProof="0">
              <a:solidFill>
                <a:srgbClr val="000000"/>
              </a:solidFill>
            </a:endParaRPr>
          </a:p>
          <a:p>
            <a:r>
              <a:rPr lang="fr-FR" noProof="0"/>
              <a:t>Direction des programmes Export</a:t>
            </a:r>
            <a:endParaRPr lang="fr-FR" noProof="0">
              <a:solidFill>
                <a:srgbClr val="000000"/>
              </a:solidFill>
            </a:endParaRPr>
          </a:p>
          <a:p>
            <a:r>
              <a:rPr lang="fr-FR" noProof="0"/>
              <a:t>Tel : +33 (0)1 40 73 30 03</a:t>
            </a:r>
          </a:p>
          <a:p>
            <a:r>
              <a:rPr lang="fr-FR" noProof="0"/>
              <a:t>Mail : </a:t>
            </a:r>
            <a:r>
              <a:rPr lang="fr-FR" u="sng" noProof="0">
                <a:solidFill>
                  <a:srgbClr val="00B0F0"/>
                </a:solidFill>
              </a:rPr>
              <a:t>maxence.salome</a:t>
            </a:r>
            <a:r>
              <a:rPr lang="fr-FR" u="sng" noProof="0">
                <a:solidFill>
                  <a:srgbClr val="00B0F0"/>
                </a:solidFill>
                <a:hlinkClick r:id="rId2">
                  <a:extLst>
                    <a:ext uri="{A12FA001-AC4F-418D-AE19-62706E023703}">
                      <ahyp:hlinkClr xmlns:ahyp="http://schemas.microsoft.com/office/drawing/2018/hyperlinkcolor" val="tx"/>
                    </a:ext>
                  </a:extLst>
                </a:hlinkClick>
              </a:rPr>
              <a:t>@businessfrance.fr</a:t>
            </a:r>
            <a:r>
              <a:rPr lang="fr-FR" noProof="0"/>
              <a:t> </a:t>
            </a:r>
          </a:p>
        </p:txBody>
      </p:sp>
      <p:sp>
        <p:nvSpPr>
          <p:cNvPr id="10" name="ZoneTexte 9">
            <a:extLst>
              <a:ext uri="{FF2B5EF4-FFF2-40B4-BE49-F238E27FC236}">
                <a16:creationId xmlns:a16="http://schemas.microsoft.com/office/drawing/2014/main" id="{AB6E81E8-35DF-197C-1E3B-78553E3E3DE0}"/>
              </a:ext>
            </a:extLst>
          </p:cNvPr>
          <p:cNvSpPr txBox="1"/>
          <p:nvPr/>
        </p:nvSpPr>
        <p:spPr>
          <a:xfrm>
            <a:off x="7498195" y="5675947"/>
            <a:ext cx="4246220" cy="369332"/>
          </a:xfrm>
          <a:prstGeom prst="rect">
            <a:avLst/>
          </a:prstGeom>
          <a:noFill/>
        </p:spPr>
        <p:txBody>
          <a:bodyPr wrap="square" lIns="0" tIns="0" rIns="0" bIns="0" rtlCol="0">
            <a:spAutoFit/>
          </a:bodyPr>
          <a:lstStyle/>
          <a:p>
            <a:pPr algn="l"/>
            <a:r>
              <a:rPr lang="fr-FR" sz="2400" noProof="0" dirty="0">
                <a:solidFill>
                  <a:srgbClr val="000091"/>
                </a:solidFill>
                <a:latin typeface="+mj-lt"/>
                <a:hlinkClick r:id="rId3"/>
              </a:rPr>
              <a:t>Informations et inscriptions</a:t>
            </a:r>
            <a:endParaRPr lang="fr-FR" sz="2400" noProof="0" dirty="0">
              <a:solidFill>
                <a:srgbClr val="000091"/>
              </a:solidFill>
              <a:latin typeface="+mj-lt"/>
            </a:endParaRPr>
          </a:p>
        </p:txBody>
      </p:sp>
      <p:pic>
        <p:nvPicPr>
          <p:cNvPr id="5" name="Graphique 4" descr="Index pointant vers la droite vu du côté du dos de la main avec un remplissage uni">
            <a:extLst>
              <a:ext uri="{FF2B5EF4-FFF2-40B4-BE49-F238E27FC236}">
                <a16:creationId xmlns:a16="http://schemas.microsoft.com/office/drawing/2014/main" id="{01BED991-53C2-E1E3-E381-91261DDB33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64980">
            <a:off x="6853538" y="5582236"/>
            <a:ext cx="634757" cy="634757"/>
          </a:xfrm>
          <a:prstGeom prst="rect">
            <a:avLst/>
          </a:prstGeom>
        </p:spPr>
      </p:pic>
      <p:sp>
        <p:nvSpPr>
          <p:cNvPr id="3" name="Espace réservé du texte 6">
            <a:extLst>
              <a:ext uri="{FF2B5EF4-FFF2-40B4-BE49-F238E27FC236}">
                <a16:creationId xmlns:a16="http://schemas.microsoft.com/office/drawing/2014/main" id="{967142A8-6CB8-EEFA-86A4-326361DC8980}"/>
              </a:ext>
            </a:extLst>
          </p:cNvPr>
          <p:cNvSpPr txBox="1">
            <a:spLocks/>
          </p:cNvSpPr>
          <p:nvPr/>
        </p:nvSpPr>
        <p:spPr>
          <a:xfrm>
            <a:off x="6862949" y="1921372"/>
            <a:ext cx="3110142" cy="1296000"/>
          </a:xfrm>
          <a:prstGeom prst="rect">
            <a:avLst/>
          </a:prstGeom>
        </p:spPr>
        <p:txBody>
          <a:bodyPr lIns="91440" tIns="45720" rIns="91440" bIns="45720" anchor="t"/>
          <a:lstStyle>
            <a:lvl1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1pPr>
            <a:lvl2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2pPr>
            <a:lvl3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4pPr>
            <a:lvl5pPr marL="0" indent="0" algn="l" defTabSz="914400" rtl="0" eaLnBrk="1" latinLnBrk="0" hangingPunct="1">
              <a:lnSpc>
                <a:spcPct val="100000"/>
              </a:lnSpc>
              <a:spcBef>
                <a:spcPts val="0"/>
              </a:spcBef>
              <a:buFontTx/>
              <a:buNone/>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Zoé Fermont</a:t>
            </a:r>
            <a:endParaRPr lang="fr-FR" b="1" noProof="0" dirty="0"/>
          </a:p>
          <a:p>
            <a:r>
              <a:rPr lang="fr-FR" dirty="0"/>
              <a:t>Cheffe de projet </a:t>
            </a:r>
            <a:r>
              <a:rPr lang="fr-FR" dirty="0" err="1"/>
              <a:t>BtoB</a:t>
            </a:r>
            <a:endParaRPr lang="fr-FR" noProof="0"/>
          </a:p>
          <a:p>
            <a:r>
              <a:rPr lang="fr-FR" noProof="0" dirty="0"/>
              <a:t>Business France Paris </a:t>
            </a:r>
            <a:endParaRPr lang="fr-FR" noProof="0" dirty="0">
              <a:solidFill>
                <a:srgbClr val="000000"/>
              </a:solidFill>
            </a:endParaRPr>
          </a:p>
          <a:p>
            <a:r>
              <a:rPr lang="fr-FR" noProof="0" dirty="0"/>
              <a:t>Direction des programmes Export</a:t>
            </a:r>
            <a:endParaRPr lang="fr-FR" noProof="0" dirty="0">
              <a:solidFill>
                <a:srgbClr val="000000"/>
              </a:solidFill>
            </a:endParaRPr>
          </a:p>
          <a:p>
            <a:r>
              <a:rPr lang="fr-FR" noProof="0" dirty="0"/>
              <a:t>Tel : +33 (0)1 </a:t>
            </a:r>
            <a:r>
              <a:rPr lang="fr-FR" dirty="0">
                <a:ea typeface="+mn-lt"/>
                <a:cs typeface="+mn-lt"/>
              </a:rPr>
              <a:t> </a:t>
            </a:r>
            <a:r>
              <a:rPr lang="fr-FR" noProof="0" dirty="0">
                <a:ea typeface="+mn-lt"/>
                <a:cs typeface="+mn-lt"/>
              </a:rPr>
              <a:t>40 73 </a:t>
            </a:r>
            <a:r>
              <a:rPr lang="fr-FR" dirty="0">
                <a:ea typeface="+mn-lt"/>
                <a:cs typeface="+mn-lt"/>
              </a:rPr>
              <a:t>31 98</a:t>
            </a:r>
            <a:endParaRPr lang="fr-FR" noProof="0" dirty="0">
              <a:ea typeface="+mn-lt"/>
              <a:cs typeface="+mn-lt"/>
            </a:endParaRPr>
          </a:p>
          <a:p>
            <a:r>
              <a:rPr lang="fr-FR" noProof="0" dirty="0"/>
              <a:t>Mail : </a:t>
            </a:r>
            <a:r>
              <a:rPr lang="fr-FR" dirty="0">
                <a:hlinkClick r:id="rId6">
                  <a:extLst>
                    <a:ext uri="{A12FA001-AC4F-418D-AE19-62706E023703}">
                      <ahyp:hlinkClr xmlns:ahyp="http://schemas.microsoft.com/office/drawing/2018/hyperlinkcolor" val="tx"/>
                    </a:ext>
                  </a:extLst>
                </a:hlinkClick>
              </a:rPr>
              <a:t>zoe.fermont@businessfrance.fr</a:t>
            </a:r>
            <a:endParaRPr lang="fr-FR" u="sng" noProof="0" dirty="0">
              <a:solidFill>
                <a:srgbClr val="00B0F0"/>
              </a:solidFill>
            </a:endParaRPr>
          </a:p>
        </p:txBody>
      </p:sp>
    </p:spTree>
    <p:extLst>
      <p:ext uri="{BB962C8B-B14F-4D97-AF65-F5344CB8AC3E}">
        <p14:creationId xmlns:p14="http://schemas.microsoft.com/office/powerpoint/2010/main" val="612364469"/>
      </p:ext>
    </p:extLst>
  </p:cSld>
  <p:clrMapOvr>
    <a:masterClrMapping/>
  </p:clrMapOvr>
</p:sld>
</file>

<file path=ppt/theme/theme1.xml><?xml version="1.0" encoding="utf-8"?>
<a:theme xmlns:a="http://schemas.openxmlformats.org/drawingml/2006/main" name="Thème Office">
  <a:themeElements>
    <a:clrScheme name="BF New Charte">
      <a:dk1>
        <a:srgbClr val="000000"/>
      </a:dk1>
      <a:lt1>
        <a:srgbClr val="FFFFFF"/>
      </a:lt1>
      <a:dk2>
        <a:srgbClr val="000000"/>
      </a:dk2>
      <a:lt2>
        <a:srgbClr val="FFFFFF"/>
      </a:lt2>
      <a:accent1>
        <a:srgbClr val="000091"/>
      </a:accent1>
      <a:accent2>
        <a:srgbClr val="E1000F"/>
      </a:accent2>
      <a:accent3>
        <a:srgbClr val="428EFF"/>
      </a:accent3>
      <a:accent4>
        <a:srgbClr val="FF7352"/>
      </a:accent4>
      <a:accent5>
        <a:srgbClr val="0425B9"/>
      </a:accent5>
      <a:accent6>
        <a:srgbClr val="EF144B"/>
      </a:accent6>
      <a:hlink>
        <a:srgbClr val="00B0F0"/>
      </a:hlink>
      <a:folHlink>
        <a:srgbClr val="00B0F0"/>
      </a:folHlink>
    </a:clrScheme>
    <a:fontScheme name="BF Outfit">
      <a:majorFont>
        <a:latin typeface="Outfit SemiBold"/>
        <a:ea typeface=""/>
        <a:cs typeface=""/>
      </a:majorFont>
      <a:minorFont>
        <a:latin typeface="Outf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200" dirty="0" err="1" smtClean="0">
            <a:solidFill>
              <a:srgbClr val="000091"/>
            </a:solidFill>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E253A7A5D4E347A5E09C1477ADDFFB" ma:contentTypeVersion="5" ma:contentTypeDescription="Crée un document." ma:contentTypeScope="" ma:versionID="3eff96b7092ffbcf43549f566d8d4a3e">
  <xsd:schema xmlns:xsd="http://www.w3.org/2001/XMLSchema" xmlns:xs="http://www.w3.org/2001/XMLSchema" xmlns:p="http://schemas.microsoft.com/office/2006/metadata/properties" xmlns:ns2="772d5423-bb63-414f-99a3-4861929360de" targetNamespace="http://schemas.microsoft.com/office/2006/metadata/properties" ma:root="true" ma:fieldsID="9be468f87987271d23a2dfb0b00ea49d" ns2:_="">
    <xsd:import namespace="772d5423-bb63-414f-99a3-4861929360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2d5423-bb63-414f-99a3-4861929360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5A86A6-EF20-4E22-B903-4AD899184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2d5423-bb63-414f-99a3-486192936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8E0590-F4F1-41FE-96E2-4F745D014D2B}">
  <ds:schemaRefs>
    <ds:schemaRef ds:uri="5d114592-ac30-432e-8d55-d23d75a3b2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B0857CD-2D27-4A40-81AA-A264035E22D6}">
  <ds:schemaRefs>
    <ds:schemaRef ds:uri="http://schemas.microsoft.com/sharepoint/v3/contenttype/forms"/>
  </ds:schemaRefs>
</ds:datastoreItem>
</file>

<file path=docMetadata/LabelInfo.xml><?xml version="1.0" encoding="utf-8"?>
<clbl:labelList xmlns:clbl="http://schemas.microsoft.com/office/2020/mipLabelMetadata">
  <clbl:label id="{19faaa4b-57ae-4394-85b4-956436d58cd6}" enabled="1" method="Privileged" siteId="{3550cb80-eb2c-4098-8900-aa1b522bf97b}" removed="0"/>
</clbl:labelList>
</file>

<file path=docProps/app.xml><?xml version="1.0" encoding="utf-8"?>
<Properties xmlns="http://schemas.openxmlformats.org/officeDocument/2006/extended-properties" xmlns:vt="http://schemas.openxmlformats.org/officeDocument/2006/docPropsVTypes">
  <TotalTime>575</TotalTime>
  <Words>687</Words>
  <Application>Microsoft Office PowerPoint</Application>
  <PresentationFormat>Grand écran</PresentationFormat>
  <Paragraphs>111</Paragraphs>
  <Slides>5</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Outfit ExtraBold</vt:lpstr>
      <vt:lpstr>Aptos</vt:lpstr>
      <vt:lpstr>Outfit Medium</vt:lpstr>
      <vt:lpstr>Outfit</vt:lpstr>
      <vt:lpstr>MuseoSans500</vt:lpstr>
      <vt:lpstr>Outfit SemiBold</vt:lpstr>
      <vt:lpstr>Outfit Thin</vt:lpstr>
      <vt:lpstr>Arial</vt:lpstr>
      <vt:lpstr>Thème Office</vt:lpstr>
      <vt:lpstr>Appel à candidatures </vt:lpstr>
      <vt:lpstr>NRF BIG SHOW</vt:lpstr>
      <vt:lpstr>Vous souhaitez exposer sur le prochain salon NRF?</vt:lpstr>
      <vt:lpstr>Forfait station de travail à temps partiel (1,5 J)</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Sebastien Laxenaire</dc:creator>
  <cp:lastModifiedBy>BALLUM,Patricia</cp:lastModifiedBy>
  <cp:revision>229</cp:revision>
  <dcterms:created xsi:type="dcterms:W3CDTF">2024-04-07T13:35:10Z</dcterms:created>
  <dcterms:modified xsi:type="dcterms:W3CDTF">2025-04-08T18:49:32Z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0x0101005CE253A7A5D4E347A5E09C1477ADDFFB</vt:lpwstr>
  </property>
</Properties>
</file>